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sldIdLst>
    <p:sldId id="270" r:id="rId2"/>
    <p:sldId id="256" r:id="rId3"/>
    <p:sldId id="257" r:id="rId4"/>
    <p:sldId id="258" r:id="rId5"/>
    <p:sldId id="259" r:id="rId6"/>
    <p:sldId id="260" r:id="rId7"/>
    <p:sldId id="261" r:id="rId8"/>
    <p:sldId id="262" r:id="rId9"/>
    <p:sldId id="263" r:id="rId10"/>
    <p:sldId id="273" r:id="rId11"/>
    <p:sldId id="274" r:id="rId12"/>
    <p:sldId id="275" r:id="rId13"/>
    <p:sldId id="264" r:id="rId14"/>
    <p:sldId id="265" r:id="rId15"/>
    <p:sldId id="266" r:id="rId16"/>
    <p:sldId id="267" r:id="rId17"/>
    <p:sldId id="269" r:id="rId18"/>
    <p:sldId id="272" r:id="rId19"/>
    <p:sldId id="276" r:id="rId20"/>
    <p:sldId id="277" r:id="rId21"/>
    <p:sldId id="278" r:id="rId22"/>
    <p:sldId id="279" r:id="rId23"/>
    <p:sldId id="280" r:id="rId24"/>
    <p:sldId id="268" r:id="rId25"/>
    <p:sldId id="27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5B172F-B3A0-448C-ACE8-830A067C2639}" v="56" dt="2023-03-27T17:36:24.1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Rai" userId="7645d3260f9a56ee" providerId="LiveId" clId="{745B172F-B3A0-448C-ACE8-830A067C2639}"/>
    <pc:docChg chg="undo redo custSel addSld modSld sldOrd">
      <pc:chgData name="Abhishek Rai" userId="7645d3260f9a56ee" providerId="LiveId" clId="{745B172F-B3A0-448C-ACE8-830A067C2639}" dt="2023-03-27T17:36:24.120" v="5191" actId="1076"/>
      <pc:docMkLst>
        <pc:docMk/>
      </pc:docMkLst>
      <pc:sldChg chg="addSp modSp mod">
        <pc:chgData name="Abhishek Rai" userId="7645d3260f9a56ee" providerId="LiveId" clId="{745B172F-B3A0-448C-ACE8-830A067C2639}" dt="2023-03-22T10:27:10.470" v="402" actId="1076"/>
        <pc:sldMkLst>
          <pc:docMk/>
          <pc:sldMk cId="2976096429" sldId="257"/>
        </pc:sldMkLst>
        <pc:spChg chg="mod">
          <ac:chgData name="Abhishek Rai" userId="7645d3260f9a56ee" providerId="LiveId" clId="{745B172F-B3A0-448C-ACE8-830A067C2639}" dt="2023-03-22T10:20:03.430" v="219" actId="14100"/>
          <ac:spMkLst>
            <pc:docMk/>
            <pc:sldMk cId="2976096429" sldId="257"/>
            <ac:spMk id="3" creationId="{DEB65209-135E-5DFE-6AE1-8CD9656FC131}"/>
          </ac:spMkLst>
        </pc:spChg>
        <pc:spChg chg="add mod">
          <ac:chgData name="Abhishek Rai" userId="7645d3260f9a56ee" providerId="LiveId" clId="{745B172F-B3A0-448C-ACE8-830A067C2639}" dt="2023-03-22T10:27:10.470" v="402" actId="1076"/>
          <ac:spMkLst>
            <pc:docMk/>
            <pc:sldMk cId="2976096429" sldId="257"/>
            <ac:spMk id="4" creationId="{FE32B77D-D498-FE0F-97BE-BBE3BD6D6C8C}"/>
          </ac:spMkLst>
        </pc:spChg>
        <pc:spChg chg="add mod">
          <ac:chgData name="Abhishek Rai" userId="7645d3260f9a56ee" providerId="LiveId" clId="{745B172F-B3A0-448C-ACE8-830A067C2639}" dt="2023-03-22T10:23:35.845" v="315" actId="2710"/>
          <ac:spMkLst>
            <pc:docMk/>
            <pc:sldMk cId="2976096429" sldId="257"/>
            <ac:spMk id="5" creationId="{73BD3B8A-3844-1F7A-FC7B-F5BA82FF50E5}"/>
          </ac:spMkLst>
        </pc:spChg>
      </pc:sldChg>
      <pc:sldChg chg="addSp modSp new mod">
        <pc:chgData name="Abhishek Rai" userId="7645d3260f9a56ee" providerId="LiveId" clId="{745B172F-B3A0-448C-ACE8-830A067C2639}" dt="2023-03-23T16:01:26.334" v="835" actId="12"/>
        <pc:sldMkLst>
          <pc:docMk/>
          <pc:sldMk cId="2520785363" sldId="258"/>
        </pc:sldMkLst>
        <pc:spChg chg="mod">
          <ac:chgData name="Abhishek Rai" userId="7645d3260f9a56ee" providerId="LiveId" clId="{745B172F-B3A0-448C-ACE8-830A067C2639}" dt="2023-03-23T15:42:55.286" v="447" actId="20577"/>
          <ac:spMkLst>
            <pc:docMk/>
            <pc:sldMk cId="2520785363" sldId="258"/>
            <ac:spMk id="2" creationId="{E9B461CB-A164-5E22-196C-CD1182F9EE1E}"/>
          </ac:spMkLst>
        </pc:spChg>
        <pc:spChg chg="mod">
          <ac:chgData name="Abhishek Rai" userId="7645d3260f9a56ee" providerId="LiveId" clId="{745B172F-B3A0-448C-ACE8-830A067C2639}" dt="2023-03-23T16:01:26.334" v="835" actId="12"/>
          <ac:spMkLst>
            <pc:docMk/>
            <pc:sldMk cId="2520785363" sldId="258"/>
            <ac:spMk id="3" creationId="{58E0ECD5-B006-CD96-5A47-C1B38AD50D23}"/>
          </ac:spMkLst>
        </pc:spChg>
        <pc:picChg chg="add mod">
          <ac:chgData name="Abhishek Rai" userId="7645d3260f9a56ee" providerId="LiveId" clId="{745B172F-B3A0-448C-ACE8-830A067C2639}" dt="2023-03-23T15:56:36.048" v="811" actId="1076"/>
          <ac:picMkLst>
            <pc:docMk/>
            <pc:sldMk cId="2520785363" sldId="258"/>
            <ac:picMk id="5" creationId="{312A1BD1-2127-F413-0091-0DB393B58596}"/>
          </ac:picMkLst>
        </pc:picChg>
        <pc:picChg chg="add mod">
          <ac:chgData name="Abhishek Rai" userId="7645d3260f9a56ee" providerId="LiveId" clId="{745B172F-B3A0-448C-ACE8-830A067C2639}" dt="2023-03-23T15:57:35.084" v="830" actId="1076"/>
          <ac:picMkLst>
            <pc:docMk/>
            <pc:sldMk cId="2520785363" sldId="258"/>
            <ac:picMk id="7" creationId="{58F2555C-7433-8655-077D-11D2F8614DD1}"/>
          </ac:picMkLst>
        </pc:picChg>
      </pc:sldChg>
      <pc:sldChg chg="addSp delSp modSp new mod">
        <pc:chgData name="Abhishek Rai" userId="7645d3260f9a56ee" providerId="LiveId" clId="{745B172F-B3A0-448C-ACE8-830A067C2639}" dt="2023-03-23T16:06:32.952" v="897" actId="1076"/>
        <pc:sldMkLst>
          <pc:docMk/>
          <pc:sldMk cId="4191689743" sldId="259"/>
        </pc:sldMkLst>
        <pc:spChg chg="del">
          <ac:chgData name="Abhishek Rai" userId="7645d3260f9a56ee" providerId="LiveId" clId="{745B172F-B3A0-448C-ACE8-830A067C2639}" dt="2023-03-23T16:00:57.152" v="832" actId="478"/>
          <ac:spMkLst>
            <pc:docMk/>
            <pc:sldMk cId="4191689743" sldId="259"/>
            <ac:spMk id="2" creationId="{99DD293C-8BA9-28D7-B0DE-60A7C664EA42}"/>
          </ac:spMkLst>
        </pc:spChg>
        <pc:spChg chg="mod">
          <ac:chgData name="Abhishek Rai" userId="7645d3260f9a56ee" providerId="LiveId" clId="{745B172F-B3A0-448C-ACE8-830A067C2639}" dt="2023-03-23T16:03:36.702" v="894" actId="20577"/>
          <ac:spMkLst>
            <pc:docMk/>
            <pc:sldMk cId="4191689743" sldId="259"/>
            <ac:spMk id="3" creationId="{61F53026-C0F4-CC58-DC85-341819AC8D3E}"/>
          </ac:spMkLst>
        </pc:spChg>
        <pc:picChg chg="add mod">
          <ac:chgData name="Abhishek Rai" userId="7645d3260f9a56ee" providerId="LiveId" clId="{745B172F-B3A0-448C-ACE8-830A067C2639}" dt="2023-03-23T16:06:32.952" v="897" actId="1076"/>
          <ac:picMkLst>
            <pc:docMk/>
            <pc:sldMk cId="4191689743" sldId="259"/>
            <ac:picMk id="5" creationId="{AFA8BCD3-F338-8C10-50FD-F7860A48FEFA}"/>
          </ac:picMkLst>
        </pc:picChg>
      </pc:sldChg>
      <pc:sldChg chg="addSp delSp modSp new mod">
        <pc:chgData name="Abhishek Rai" userId="7645d3260f9a56ee" providerId="LiveId" clId="{745B172F-B3A0-448C-ACE8-830A067C2639}" dt="2023-03-27T17:29:28.300" v="5169" actId="1076"/>
        <pc:sldMkLst>
          <pc:docMk/>
          <pc:sldMk cId="2384769963" sldId="260"/>
        </pc:sldMkLst>
        <pc:spChg chg="del">
          <ac:chgData name="Abhishek Rai" userId="7645d3260f9a56ee" providerId="LiveId" clId="{745B172F-B3A0-448C-ACE8-830A067C2639}" dt="2023-03-23T16:10:12.436" v="903" actId="478"/>
          <ac:spMkLst>
            <pc:docMk/>
            <pc:sldMk cId="2384769963" sldId="260"/>
            <ac:spMk id="2" creationId="{F4232A8A-651A-E5A2-4D44-882310B342C0}"/>
          </ac:spMkLst>
        </pc:spChg>
        <pc:spChg chg="mod">
          <ac:chgData name="Abhishek Rai" userId="7645d3260f9a56ee" providerId="LiveId" clId="{745B172F-B3A0-448C-ACE8-830A067C2639}" dt="2023-03-24T10:02:38.336" v="1427" actId="20577"/>
          <ac:spMkLst>
            <pc:docMk/>
            <pc:sldMk cId="2384769963" sldId="260"/>
            <ac:spMk id="3" creationId="{16B436A0-E21A-98F2-8440-187E7E6FCE40}"/>
          </ac:spMkLst>
        </pc:spChg>
        <pc:spChg chg="add mod">
          <ac:chgData name="Abhishek Rai" userId="7645d3260f9a56ee" providerId="LiveId" clId="{745B172F-B3A0-448C-ACE8-830A067C2639}" dt="2023-03-24T18:01:24.518" v="3142" actId="1076"/>
          <ac:spMkLst>
            <pc:docMk/>
            <pc:sldMk cId="2384769963" sldId="260"/>
            <ac:spMk id="7" creationId="{E2D541F9-9A03-C6DA-F332-64B7B432334C}"/>
          </ac:spMkLst>
        </pc:spChg>
        <pc:picChg chg="add mod">
          <ac:chgData name="Abhishek Rai" userId="7645d3260f9a56ee" providerId="LiveId" clId="{745B172F-B3A0-448C-ACE8-830A067C2639}" dt="2023-03-24T10:01:57.284" v="1395" actId="962"/>
          <ac:picMkLst>
            <pc:docMk/>
            <pc:sldMk cId="2384769963" sldId="260"/>
            <ac:picMk id="4" creationId="{3607A482-2728-04E5-CB99-28192A2799BC}"/>
          </ac:picMkLst>
        </pc:picChg>
        <pc:picChg chg="add del">
          <ac:chgData name="Abhishek Rai" userId="7645d3260f9a56ee" providerId="LiveId" clId="{745B172F-B3A0-448C-ACE8-830A067C2639}" dt="2023-03-23T16:09:55.170" v="900" actId="22"/>
          <ac:picMkLst>
            <pc:docMk/>
            <pc:sldMk cId="2384769963" sldId="260"/>
            <ac:picMk id="5" creationId="{62569889-790E-F68C-D25C-E61321B62240}"/>
          </ac:picMkLst>
        </pc:picChg>
        <pc:picChg chg="add mod">
          <ac:chgData name="Abhishek Rai" userId="7645d3260f9a56ee" providerId="LiveId" clId="{745B172F-B3A0-448C-ACE8-830A067C2639}" dt="2023-03-27T17:29:28.300" v="5169" actId="1076"/>
          <ac:picMkLst>
            <pc:docMk/>
            <pc:sldMk cId="2384769963" sldId="260"/>
            <ac:picMk id="6" creationId="{80757372-35A9-81E0-5357-C22B492E4325}"/>
          </ac:picMkLst>
        </pc:picChg>
      </pc:sldChg>
      <pc:sldChg chg="delSp modSp new mod">
        <pc:chgData name="Abhishek Rai" userId="7645d3260f9a56ee" providerId="LiveId" clId="{745B172F-B3A0-448C-ACE8-830A067C2639}" dt="2023-03-24T10:47:37.302" v="1829" actId="1076"/>
        <pc:sldMkLst>
          <pc:docMk/>
          <pc:sldMk cId="2856416080" sldId="261"/>
        </pc:sldMkLst>
        <pc:spChg chg="del">
          <ac:chgData name="Abhishek Rai" userId="7645d3260f9a56ee" providerId="LiveId" clId="{745B172F-B3A0-448C-ACE8-830A067C2639}" dt="2023-03-24T10:10:44.253" v="1433" actId="478"/>
          <ac:spMkLst>
            <pc:docMk/>
            <pc:sldMk cId="2856416080" sldId="261"/>
            <ac:spMk id="2" creationId="{D1C78ECC-E518-808C-86F5-0AABCC1AFDB4}"/>
          </ac:spMkLst>
        </pc:spChg>
        <pc:spChg chg="mod">
          <ac:chgData name="Abhishek Rai" userId="7645d3260f9a56ee" providerId="LiveId" clId="{745B172F-B3A0-448C-ACE8-830A067C2639}" dt="2023-03-24T10:47:37.302" v="1829" actId="1076"/>
          <ac:spMkLst>
            <pc:docMk/>
            <pc:sldMk cId="2856416080" sldId="261"/>
            <ac:spMk id="3" creationId="{9D24C5C6-53B7-2DAE-5A28-859AE131A053}"/>
          </ac:spMkLst>
        </pc:spChg>
      </pc:sldChg>
      <pc:sldChg chg="addSp delSp modSp new mod">
        <pc:chgData name="Abhishek Rai" userId="7645d3260f9a56ee" providerId="LiveId" clId="{745B172F-B3A0-448C-ACE8-830A067C2639}" dt="2023-03-24T15:38:20.933" v="2602" actId="14100"/>
        <pc:sldMkLst>
          <pc:docMk/>
          <pc:sldMk cId="1172146000" sldId="262"/>
        </pc:sldMkLst>
        <pc:spChg chg="del">
          <ac:chgData name="Abhishek Rai" userId="7645d3260f9a56ee" providerId="LiveId" clId="{745B172F-B3A0-448C-ACE8-830A067C2639}" dt="2023-03-24T14:28:09.465" v="1832" actId="478"/>
          <ac:spMkLst>
            <pc:docMk/>
            <pc:sldMk cId="1172146000" sldId="262"/>
            <ac:spMk id="2" creationId="{6D80A1A4-6139-DE05-72F0-C665CC6A4FB9}"/>
          </ac:spMkLst>
        </pc:spChg>
        <pc:spChg chg="mod">
          <ac:chgData name="Abhishek Rai" userId="7645d3260f9a56ee" providerId="LiveId" clId="{745B172F-B3A0-448C-ACE8-830A067C2639}" dt="2023-03-24T15:36:22.423" v="2531" actId="120"/>
          <ac:spMkLst>
            <pc:docMk/>
            <pc:sldMk cId="1172146000" sldId="262"/>
            <ac:spMk id="3" creationId="{B619079C-44FE-56C1-EEF9-6BFE13742EF2}"/>
          </ac:spMkLst>
        </pc:spChg>
        <pc:spChg chg="add mod">
          <ac:chgData name="Abhishek Rai" userId="7645d3260f9a56ee" providerId="LiveId" clId="{745B172F-B3A0-448C-ACE8-830A067C2639}" dt="2023-03-24T14:28:49.578" v="1858" actId="255"/>
          <ac:spMkLst>
            <pc:docMk/>
            <pc:sldMk cId="1172146000" sldId="262"/>
            <ac:spMk id="5" creationId="{86CFB229-33EC-9639-7D5D-CB13607C8AAA}"/>
          </ac:spMkLst>
        </pc:spChg>
        <pc:picChg chg="add mod">
          <ac:chgData name="Abhishek Rai" userId="7645d3260f9a56ee" providerId="LiveId" clId="{745B172F-B3A0-448C-ACE8-830A067C2639}" dt="2023-03-24T14:39:20.614" v="1965" actId="1076"/>
          <ac:picMkLst>
            <pc:docMk/>
            <pc:sldMk cId="1172146000" sldId="262"/>
            <ac:picMk id="7" creationId="{775AAC38-2987-26CD-B885-5C85C7C552F6}"/>
          </ac:picMkLst>
        </pc:picChg>
        <pc:picChg chg="add mod">
          <ac:chgData name="Abhishek Rai" userId="7645d3260f9a56ee" providerId="LiveId" clId="{745B172F-B3A0-448C-ACE8-830A067C2639}" dt="2023-03-24T15:38:20.933" v="2602" actId="14100"/>
          <ac:picMkLst>
            <pc:docMk/>
            <pc:sldMk cId="1172146000" sldId="262"/>
            <ac:picMk id="9" creationId="{39E20335-3B43-40ED-8179-DF62A784B6E0}"/>
          </ac:picMkLst>
        </pc:picChg>
      </pc:sldChg>
      <pc:sldChg chg="addSp delSp modSp new mod">
        <pc:chgData name="Abhishek Rai" userId="7645d3260f9a56ee" providerId="LiveId" clId="{745B172F-B3A0-448C-ACE8-830A067C2639}" dt="2023-03-27T17:32:08.665" v="5172" actId="27636"/>
        <pc:sldMkLst>
          <pc:docMk/>
          <pc:sldMk cId="4289086879" sldId="263"/>
        </pc:sldMkLst>
        <pc:spChg chg="del">
          <ac:chgData name="Abhishek Rai" userId="7645d3260f9a56ee" providerId="LiveId" clId="{745B172F-B3A0-448C-ACE8-830A067C2639}" dt="2023-03-24T15:14:24.082" v="2330" actId="478"/>
          <ac:spMkLst>
            <pc:docMk/>
            <pc:sldMk cId="4289086879" sldId="263"/>
            <ac:spMk id="2" creationId="{933F552B-3C75-FAEC-2635-15FDDE993C84}"/>
          </ac:spMkLst>
        </pc:spChg>
        <pc:spChg chg="mod">
          <ac:chgData name="Abhishek Rai" userId="7645d3260f9a56ee" providerId="LiveId" clId="{745B172F-B3A0-448C-ACE8-830A067C2639}" dt="2023-03-27T17:32:08.665" v="5172" actId="27636"/>
          <ac:spMkLst>
            <pc:docMk/>
            <pc:sldMk cId="4289086879" sldId="263"/>
            <ac:spMk id="3" creationId="{B4CAA4B7-87AD-7BEA-DFA5-37C9ACE1989B}"/>
          </ac:spMkLst>
        </pc:spChg>
        <pc:picChg chg="add mod">
          <ac:chgData name="Abhishek Rai" userId="7645d3260f9a56ee" providerId="LiveId" clId="{745B172F-B3A0-448C-ACE8-830A067C2639}" dt="2023-03-24T17:42:41.346" v="3139" actId="14100"/>
          <ac:picMkLst>
            <pc:docMk/>
            <pc:sldMk cId="4289086879" sldId="263"/>
            <ac:picMk id="5" creationId="{A0EC085F-0F94-190F-2562-1A6278CC21AB}"/>
          </ac:picMkLst>
        </pc:picChg>
      </pc:sldChg>
      <pc:sldChg chg="addSp delSp modSp new mod">
        <pc:chgData name="Abhishek Rai" userId="7645d3260f9a56ee" providerId="LiveId" clId="{745B172F-B3A0-448C-ACE8-830A067C2639}" dt="2023-03-25T08:40:17.470" v="3629" actId="1076"/>
        <pc:sldMkLst>
          <pc:docMk/>
          <pc:sldMk cId="1467985574" sldId="264"/>
        </pc:sldMkLst>
        <pc:spChg chg="del">
          <ac:chgData name="Abhishek Rai" userId="7645d3260f9a56ee" providerId="LiveId" clId="{745B172F-B3A0-448C-ACE8-830A067C2639}" dt="2023-03-24T18:01:39.611" v="3144" actId="478"/>
          <ac:spMkLst>
            <pc:docMk/>
            <pc:sldMk cId="1467985574" sldId="264"/>
            <ac:spMk id="2" creationId="{A6BAC440-BF08-313A-32BB-4DCCC809B132}"/>
          </ac:spMkLst>
        </pc:spChg>
        <pc:spChg chg="mod">
          <ac:chgData name="Abhishek Rai" userId="7645d3260f9a56ee" providerId="LiveId" clId="{745B172F-B3A0-448C-ACE8-830A067C2639}" dt="2023-03-25T08:38:20.712" v="3620" actId="20577"/>
          <ac:spMkLst>
            <pc:docMk/>
            <pc:sldMk cId="1467985574" sldId="264"/>
            <ac:spMk id="3" creationId="{B9C15B94-9F41-EA3F-EA46-0E5EE95357B7}"/>
          </ac:spMkLst>
        </pc:spChg>
        <pc:spChg chg="add mod">
          <ac:chgData name="Abhishek Rai" userId="7645d3260f9a56ee" providerId="LiveId" clId="{745B172F-B3A0-448C-ACE8-830A067C2639}" dt="2023-03-24T18:02:05.834" v="3167" actId="255"/>
          <ac:spMkLst>
            <pc:docMk/>
            <pc:sldMk cId="1467985574" sldId="264"/>
            <ac:spMk id="5" creationId="{1E288205-3DD6-C922-D97C-2D4A3828A846}"/>
          </ac:spMkLst>
        </pc:spChg>
        <pc:picChg chg="add mod">
          <ac:chgData name="Abhishek Rai" userId="7645d3260f9a56ee" providerId="LiveId" clId="{745B172F-B3A0-448C-ACE8-830A067C2639}" dt="2023-03-25T08:40:17.470" v="3629" actId="1076"/>
          <ac:picMkLst>
            <pc:docMk/>
            <pc:sldMk cId="1467985574" sldId="264"/>
            <ac:picMk id="4" creationId="{2733A922-62B2-3E10-9BA3-C0B99876EDD0}"/>
          </ac:picMkLst>
        </pc:picChg>
      </pc:sldChg>
      <pc:sldChg chg="addSp delSp modSp new mod">
        <pc:chgData name="Abhishek Rai" userId="7645d3260f9a56ee" providerId="LiveId" clId="{745B172F-B3A0-448C-ACE8-830A067C2639}" dt="2023-03-25T15:41:28.049" v="3854" actId="1076"/>
        <pc:sldMkLst>
          <pc:docMk/>
          <pc:sldMk cId="1555107125" sldId="265"/>
        </pc:sldMkLst>
        <pc:spChg chg="del">
          <ac:chgData name="Abhishek Rai" userId="7645d3260f9a56ee" providerId="LiveId" clId="{745B172F-B3A0-448C-ACE8-830A067C2639}" dt="2023-03-25T08:47:13.528" v="3631" actId="478"/>
          <ac:spMkLst>
            <pc:docMk/>
            <pc:sldMk cId="1555107125" sldId="265"/>
            <ac:spMk id="2" creationId="{8196CABA-3E00-4421-AFFC-2E5D271CFFDD}"/>
          </ac:spMkLst>
        </pc:spChg>
        <pc:spChg chg="mod">
          <ac:chgData name="Abhishek Rai" userId="7645d3260f9a56ee" providerId="LiveId" clId="{745B172F-B3A0-448C-ACE8-830A067C2639}" dt="2023-03-25T15:39:59.584" v="3849" actId="113"/>
          <ac:spMkLst>
            <pc:docMk/>
            <pc:sldMk cId="1555107125" sldId="265"/>
            <ac:spMk id="3" creationId="{495D2BD2-278A-93FB-8EB1-A599C78E7BF3}"/>
          </ac:spMkLst>
        </pc:spChg>
        <pc:picChg chg="add mod">
          <ac:chgData name="Abhishek Rai" userId="7645d3260f9a56ee" providerId="LiveId" clId="{745B172F-B3A0-448C-ACE8-830A067C2639}" dt="2023-03-25T15:41:28.049" v="3854" actId="1076"/>
          <ac:picMkLst>
            <pc:docMk/>
            <pc:sldMk cId="1555107125" sldId="265"/>
            <ac:picMk id="5" creationId="{16CD44E9-7482-BFFC-2171-AE5930AD5658}"/>
          </ac:picMkLst>
        </pc:picChg>
      </pc:sldChg>
      <pc:sldChg chg="addSp delSp modSp new mod">
        <pc:chgData name="Abhishek Rai" userId="7645d3260f9a56ee" providerId="LiveId" clId="{745B172F-B3A0-448C-ACE8-830A067C2639}" dt="2023-03-25T15:44:16.646" v="3923" actId="1076"/>
        <pc:sldMkLst>
          <pc:docMk/>
          <pc:sldMk cId="80630529" sldId="266"/>
        </pc:sldMkLst>
        <pc:spChg chg="del">
          <ac:chgData name="Abhishek Rai" userId="7645d3260f9a56ee" providerId="LiveId" clId="{745B172F-B3A0-448C-ACE8-830A067C2639}" dt="2023-03-25T15:41:41.004" v="3856" actId="478"/>
          <ac:spMkLst>
            <pc:docMk/>
            <pc:sldMk cId="80630529" sldId="266"/>
            <ac:spMk id="2" creationId="{E51ACF0C-B659-6F0E-397D-910C0010F8FB}"/>
          </ac:spMkLst>
        </pc:spChg>
        <pc:spChg chg="mod">
          <ac:chgData name="Abhishek Rai" userId="7645d3260f9a56ee" providerId="LiveId" clId="{745B172F-B3A0-448C-ACE8-830A067C2639}" dt="2023-03-25T15:42:57.165" v="3915" actId="20577"/>
          <ac:spMkLst>
            <pc:docMk/>
            <pc:sldMk cId="80630529" sldId="266"/>
            <ac:spMk id="3" creationId="{96FFCA18-9B25-A346-441F-186F596A606B}"/>
          </ac:spMkLst>
        </pc:spChg>
        <pc:picChg chg="add mod">
          <ac:chgData name="Abhishek Rai" userId="7645d3260f9a56ee" providerId="LiveId" clId="{745B172F-B3A0-448C-ACE8-830A067C2639}" dt="2023-03-25T15:44:16.646" v="3923" actId="1076"/>
          <ac:picMkLst>
            <pc:docMk/>
            <pc:sldMk cId="80630529" sldId="266"/>
            <ac:picMk id="5" creationId="{8E2832D2-C2B4-7760-43FC-67D9AE7A3394}"/>
          </ac:picMkLst>
        </pc:picChg>
      </pc:sldChg>
      <pc:sldChg chg="addSp delSp modSp new mod">
        <pc:chgData name="Abhishek Rai" userId="7645d3260f9a56ee" providerId="LiveId" clId="{745B172F-B3A0-448C-ACE8-830A067C2639}" dt="2023-03-25T15:46:59.952" v="4006" actId="14100"/>
        <pc:sldMkLst>
          <pc:docMk/>
          <pc:sldMk cId="1484077692" sldId="267"/>
        </pc:sldMkLst>
        <pc:spChg chg="del">
          <ac:chgData name="Abhishek Rai" userId="7645d3260f9a56ee" providerId="LiveId" clId="{745B172F-B3A0-448C-ACE8-830A067C2639}" dt="2023-03-25T15:44:28.757" v="3925" actId="478"/>
          <ac:spMkLst>
            <pc:docMk/>
            <pc:sldMk cId="1484077692" sldId="267"/>
            <ac:spMk id="2" creationId="{88DDF9FA-8E7E-21C9-81B0-80278A762408}"/>
          </ac:spMkLst>
        </pc:spChg>
        <pc:spChg chg="add del mod">
          <ac:chgData name="Abhishek Rai" userId="7645d3260f9a56ee" providerId="LiveId" clId="{745B172F-B3A0-448C-ACE8-830A067C2639}" dt="2023-03-25T15:45:56.027" v="3998" actId="20577"/>
          <ac:spMkLst>
            <pc:docMk/>
            <pc:sldMk cId="1484077692" sldId="267"/>
            <ac:spMk id="3" creationId="{E88C3A9D-ED19-AC89-3491-39FAD584DDDB}"/>
          </ac:spMkLst>
        </pc:spChg>
        <pc:picChg chg="add del mod ord">
          <ac:chgData name="Abhishek Rai" userId="7645d3260f9a56ee" providerId="LiveId" clId="{745B172F-B3A0-448C-ACE8-830A067C2639}" dt="2023-03-25T15:44:50.219" v="3932" actId="22"/>
          <ac:picMkLst>
            <pc:docMk/>
            <pc:sldMk cId="1484077692" sldId="267"/>
            <ac:picMk id="5" creationId="{318866AC-9800-B396-7A5E-57DCBF1157CC}"/>
          </ac:picMkLst>
        </pc:picChg>
        <pc:picChg chg="add mod">
          <ac:chgData name="Abhishek Rai" userId="7645d3260f9a56ee" providerId="LiveId" clId="{745B172F-B3A0-448C-ACE8-830A067C2639}" dt="2023-03-25T15:46:59.952" v="4006" actId="14100"/>
          <ac:picMkLst>
            <pc:docMk/>
            <pc:sldMk cId="1484077692" sldId="267"/>
            <ac:picMk id="7" creationId="{BAA76C63-A911-28F7-3748-932839602B9A}"/>
          </ac:picMkLst>
        </pc:picChg>
      </pc:sldChg>
      <pc:sldChg chg="addSp delSp modSp new mod">
        <pc:chgData name="Abhishek Rai" userId="7645d3260f9a56ee" providerId="LiveId" clId="{745B172F-B3A0-448C-ACE8-830A067C2639}" dt="2023-03-27T17:12:57.738" v="5106" actId="1076"/>
        <pc:sldMkLst>
          <pc:docMk/>
          <pc:sldMk cId="1783044966" sldId="268"/>
        </pc:sldMkLst>
        <pc:spChg chg="del mod">
          <ac:chgData name="Abhishek Rai" userId="7645d3260f9a56ee" providerId="LiveId" clId="{745B172F-B3A0-448C-ACE8-830A067C2639}" dt="2023-03-26T18:37:17.511" v="4312" actId="478"/>
          <ac:spMkLst>
            <pc:docMk/>
            <pc:sldMk cId="1783044966" sldId="268"/>
            <ac:spMk id="2" creationId="{A93A59B5-AB8F-FE28-F8A9-4235E91E7AC5}"/>
          </ac:spMkLst>
        </pc:spChg>
        <pc:spChg chg="mod">
          <ac:chgData name="Abhishek Rai" userId="7645d3260f9a56ee" providerId="LiveId" clId="{745B172F-B3A0-448C-ACE8-830A067C2639}" dt="2023-03-27T17:12:57.738" v="5106" actId="1076"/>
          <ac:spMkLst>
            <pc:docMk/>
            <pc:sldMk cId="1783044966" sldId="268"/>
            <ac:spMk id="3" creationId="{D2010565-096E-B9CB-272B-1659546D52D5}"/>
          </ac:spMkLst>
        </pc:spChg>
        <pc:spChg chg="add del mod">
          <ac:chgData name="Abhishek Rai" userId="7645d3260f9a56ee" providerId="LiveId" clId="{745B172F-B3A0-448C-ACE8-830A067C2639}" dt="2023-03-26T18:37:18.826" v="4314" actId="478"/>
          <ac:spMkLst>
            <pc:docMk/>
            <pc:sldMk cId="1783044966" sldId="268"/>
            <ac:spMk id="5" creationId="{E637BFDE-B485-8F3C-E368-C12B1FA2159D}"/>
          </ac:spMkLst>
        </pc:spChg>
        <pc:spChg chg="add mod">
          <ac:chgData name="Abhishek Rai" userId="7645d3260f9a56ee" providerId="LiveId" clId="{745B172F-B3A0-448C-ACE8-830A067C2639}" dt="2023-03-26T18:38:11.204" v="4339" actId="20577"/>
          <ac:spMkLst>
            <pc:docMk/>
            <pc:sldMk cId="1783044966" sldId="268"/>
            <ac:spMk id="7" creationId="{2167D528-CA53-65A6-6B82-EF7A4BB07923}"/>
          </ac:spMkLst>
        </pc:spChg>
      </pc:sldChg>
      <pc:sldChg chg="addSp delSp modSp new mod">
        <pc:chgData name="Abhishek Rai" userId="7645d3260f9a56ee" providerId="LiveId" clId="{745B172F-B3A0-448C-ACE8-830A067C2639}" dt="2023-03-27T15:15:22.542" v="4812" actId="27614"/>
        <pc:sldMkLst>
          <pc:docMk/>
          <pc:sldMk cId="1399352790" sldId="269"/>
        </pc:sldMkLst>
        <pc:spChg chg="del">
          <ac:chgData name="Abhishek Rai" userId="7645d3260f9a56ee" providerId="LiveId" clId="{745B172F-B3A0-448C-ACE8-830A067C2639}" dt="2023-03-26T17:40:22.135" v="4009" actId="478"/>
          <ac:spMkLst>
            <pc:docMk/>
            <pc:sldMk cId="1399352790" sldId="269"/>
            <ac:spMk id="2" creationId="{C491321B-C8C2-C628-A5D0-4E4F46ECC32D}"/>
          </ac:spMkLst>
        </pc:spChg>
        <pc:spChg chg="mod">
          <ac:chgData name="Abhishek Rai" userId="7645d3260f9a56ee" providerId="LiveId" clId="{745B172F-B3A0-448C-ACE8-830A067C2639}" dt="2023-03-26T18:16:05.824" v="4156" actId="14100"/>
          <ac:spMkLst>
            <pc:docMk/>
            <pc:sldMk cId="1399352790" sldId="269"/>
            <ac:spMk id="3" creationId="{B6A2D077-3AD4-18A5-37CB-0D8A8C0A45BE}"/>
          </ac:spMkLst>
        </pc:spChg>
        <pc:spChg chg="add mod">
          <ac:chgData name="Abhishek Rai" userId="7645d3260f9a56ee" providerId="LiveId" clId="{745B172F-B3A0-448C-ACE8-830A067C2639}" dt="2023-03-27T15:14:56.665" v="4809" actId="20577"/>
          <ac:spMkLst>
            <pc:docMk/>
            <pc:sldMk cId="1399352790" sldId="269"/>
            <ac:spMk id="6" creationId="{43B4A346-EF6C-0A13-E716-EC2DD2D99C94}"/>
          </ac:spMkLst>
        </pc:spChg>
        <pc:picChg chg="add mod">
          <ac:chgData name="Abhishek Rai" userId="7645d3260f9a56ee" providerId="LiveId" clId="{745B172F-B3A0-448C-ACE8-830A067C2639}" dt="2023-03-27T15:15:22.542" v="4812" actId="27614"/>
          <ac:picMkLst>
            <pc:docMk/>
            <pc:sldMk cId="1399352790" sldId="269"/>
            <ac:picMk id="4" creationId="{5364D4C3-36AB-6C75-3EAE-5D765624CC19}"/>
          </ac:picMkLst>
        </pc:picChg>
        <pc:picChg chg="add mod">
          <ac:chgData name="Abhishek Rai" userId="7645d3260f9a56ee" providerId="LiveId" clId="{745B172F-B3A0-448C-ACE8-830A067C2639}" dt="2023-03-26T18:15:51.047" v="4154" actId="1076"/>
          <ac:picMkLst>
            <pc:docMk/>
            <pc:sldMk cId="1399352790" sldId="269"/>
            <ac:picMk id="5" creationId="{9EB1C19F-0C00-5594-5F4F-F78CCBD94669}"/>
          </ac:picMkLst>
        </pc:picChg>
        <pc:picChg chg="add del mod">
          <ac:chgData name="Abhishek Rai" userId="7645d3260f9a56ee" providerId="LiveId" clId="{745B172F-B3A0-448C-ACE8-830A067C2639}" dt="2023-03-27T15:14:51.357" v="4798" actId="478"/>
          <ac:picMkLst>
            <pc:docMk/>
            <pc:sldMk cId="1399352790" sldId="269"/>
            <ac:picMk id="8" creationId="{26C2620B-0B1C-56BB-A1ED-B81A8C6C6BE8}"/>
          </ac:picMkLst>
        </pc:picChg>
      </pc:sldChg>
      <pc:sldChg chg="addSp delSp modSp new mod ord">
        <pc:chgData name="Abhishek Rai" userId="7645d3260f9a56ee" providerId="LiveId" clId="{745B172F-B3A0-448C-ACE8-830A067C2639}" dt="2023-03-27T17:23:33.385" v="5168" actId="9405"/>
        <pc:sldMkLst>
          <pc:docMk/>
          <pc:sldMk cId="3395887196" sldId="270"/>
        </pc:sldMkLst>
        <pc:spChg chg="add mod">
          <ac:chgData name="Abhishek Rai" userId="7645d3260f9a56ee" providerId="LiveId" clId="{745B172F-B3A0-448C-ACE8-830A067C2639}" dt="2023-03-27T17:20:52.185" v="5128" actId="1076"/>
          <ac:spMkLst>
            <pc:docMk/>
            <pc:sldMk cId="3395887196" sldId="270"/>
            <ac:spMk id="3" creationId="{A88D6586-CAD1-E736-24C8-9D068303498B}"/>
          </ac:spMkLst>
        </pc:spChg>
        <pc:spChg chg="add mod">
          <ac:chgData name="Abhishek Rai" userId="7645d3260f9a56ee" providerId="LiveId" clId="{745B172F-B3A0-448C-ACE8-830A067C2639}" dt="2023-03-27T17:22:23.838" v="5145" actId="255"/>
          <ac:spMkLst>
            <pc:docMk/>
            <pc:sldMk cId="3395887196" sldId="270"/>
            <ac:spMk id="6" creationId="{D20C71B1-0815-CF39-63F9-BBFD2CDC87F3}"/>
          </ac:spMkLst>
        </pc:spChg>
        <pc:grpChg chg="add del mod">
          <ac:chgData name="Abhishek Rai" userId="7645d3260f9a56ee" providerId="LiveId" clId="{745B172F-B3A0-448C-ACE8-830A067C2639}" dt="2023-03-27T17:23:24.009" v="5157"/>
          <ac:grpSpMkLst>
            <pc:docMk/>
            <pc:sldMk cId="3395887196" sldId="270"/>
            <ac:grpSpMk id="11" creationId="{2A062639-8078-88E2-943E-C6C577EB715C}"/>
          </ac:grpSpMkLst>
        </pc:grpChg>
        <pc:grpChg chg="mod">
          <ac:chgData name="Abhishek Rai" userId="7645d3260f9a56ee" providerId="LiveId" clId="{745B172F-B3A0-448C-ACE8-830A067C2639}" dt="2023-03-27T17:23:23.255" v="5155"/>
          <ac:grpSpMkLst>
            <pc:docMk/>
            <pc:sldMk cId="3395887196" sldId="270"/>
            <ac:grpSpMk id="13" creationId="{324D774C-1787-4D56-2258-BB9E236291AD}"/>
          </ac:grpSpMkLst>
        </pc:grpChg>
        <pc:grpChg chg="mod">
          <ac:chgData name="Abhishek Rai" userId="7645d3260f9a56ee" providerId="LiveId" clId="{745B172F-B3A0-448C-ACE8-830A067C2639}" dt="2023-03-27T17:23:29.512" v="5164"/>
          <ac:grpSpMkLst>
            <pc:docMk/>
            <pc:sldMk cId="3395887196" sldId="270"/>
            <ac:grpSpMk id="16" creationId="{1CEC5CC0-941E-4E86-0383-A6618C084219}"/>
          </ac:grpSpMkLst>
        </pc:grpChg>
        <pc:picChg chg="add mod">
          <ac:chgData name="Abhishek Rai" userId="7645d3260f9a56ee" providerId="LiveId" clId="{745B172F-B3A0-448C-ACE8-830A067C2639}" dt="2023-03-27T17:20:45.856" v="5127" actId="1076"/>
          <ac:picMkLst>
            <pc:docMk/>
            <pc:sldMk cId="3395887196" sldId="270"/>
            <ac:picMk id="4" creationId="{527FCBAC-D15E-D8CC-2E49-7BD59F9501B1}"/>
          </ac:picMkLst>
        </pc:picChg>
        <pc:inkChg chg="add del">
          <ac:chgData name="Abhishek Rai" userId="7645d3260f9a56ee" providerId="LiveId" clId="{745B172F-B3A0-448C-ACE8-830A067C2639}" dt="2023-03-27T17:22:40.912" v="5147" actId="9405"/>
          <ac:inkMkLst>
            <pc:docMk/>
            <pc:sldMk cId="3395887196" sldId="270"/>
            <ac:inkMk id="7" creationId="{0128A564-8A57-0030-AE5F-A62C187C113E}"/>
          </ac:inkMkLst>
        </pc:inkChg>
        <pc:inkChg chg="add del mod">
          <ac:chgData name="Abhishek Rai" userId="7645d3260f9a56ee" providerId="LiveId" clId="{745B172F-B3A0-448C-ACE8-830A067C2639}" dt="2023-03-27T17:23:25.283" v="5159" actId="9405"/>
          <ac:inkMkLst>
            <pc:docMk/>
            <pc:sldMk cId="3395887196" sldId="270"/>
            <ac:inkMk id="8" creationId="{F4EC0894-FB9A-A228-74EC-56E83B61C736}"/>
          </ac:inkMkLst>
        </pc:inkChg>
        <pc:inkChg chg="add del mod">
          <ac:chgData name="Abhishek Rai" userId="7645d3260f9a56ee" providerId="LiveId" clId="{745B172F-B3A0-448C-ACE8-830A067C2639}" dt="2023-03-27T17:23:24.763" v="5158" actId="9405"/>
          <ac:inkMkLst>
            <pc:docMk/>
            <pc:sldMk cId="3395887196" sldId="270"/>
            <ac:inkMk id="9" creationId="{0049691F-05E3-C0DF-7EAA-8647513A47EA}"/>
          </ac:inkMkLst>
        </pc:inkChg>
        <pc:inkChg chg="add del mod">
          <ac:chgData name="Abhishek Rai" userId="7645d3260f9a56ee" providerId="LiveId" clId="{745B172F-B3A0-448C-ACE8-830A067C2639}" dt="2023-03-27T17:23:24.009" v="5157"/>
          <ac:inkMkLst>
            <pc:docMk/>
            <pc:sldMk cId="3395887196" sldId="270"/>
            <ac:inkMk id="10" creationId="{3F1C22E7-981B-5D05-F5C6-32F524458837}"/>
          </ac:inkMkLst>
        </pc:inkChg>
        <pc:inkChg chg="add del mod">
          <ac:chgData name="Abhishek Rai" userId="7645d3260f9a56ee" providerId="LiveId" clId="{745B172F-B3A0-448C-ACE8-830A067C2639}" dt="2023-03-27T17:23:23.255" v="5155"/>
          <ac:inkMkLst>
            <pc:docMk/>
            <pc:sldMk cId="3395887196" sldId="270"/>
            <ac:inkMk id="12" creationId="{7A0F4BF6-4405-880A-DC5C-7EF716EEF1E3}"/>
          </ac:inkMkLst>
        </pc:inkChg>
        <pc:inkChg chg="add del mod">
          <ac:chgData name="Abhishek Rai" userId="7645d3260f9a56ee" providerId="LiveId" clId="{745B172F-B3A0-448C-ACE8-830A067C2639}" dt="2023-03-27T17:23:29.891" v="5165" actId="9405"/>
          <ac:inkMkLst>
            <pc:docMk/>
            <pc:sldMk cId="3395887196" sldId="270"/>
            <ac:inkMk id="14" creationId="{7B7F5B99-F643-BB49-FBC6-4417F4C15A0C}"/>
          </ac:inkMkLst>
        </pc:inkChg>
        <pc:inkChg chg="add del mod">
          <ac:chgData name="Abhishek Rai" userId="7645d3260f9a56ee" providerId="LiveId" clId="{745B172F-B3A0-448C-ACE8-830A067C2639}" dt="2023-03-27T17:23:29.512" v="5164"/>
          <ac:inkMkLst>
            <pc:docMk/>
            <pc:sldMk cId="3395887196" sldId="270"/>
            <ac:inkMk id="15" creationId="{C8FF9AB2-F2B6-B155-86C4-42CE68A18E8A}"/>
          </ac:inkMkLst>
        </pc:inkChg>
        <pc:inkChg chg="add">
          <ac:chgData name="Abhishek Rai" userId="7645d3260f9a56ee" providerId="LiveId" clId="{745B172F-B3A0-448C-ACE8-830A067C2639}" dt="2023-03-27T17:23:31.689" v="5166" actId="9405"/>
          <ac:inkMkLst>
            <pc:docMk/>
            <pc:sldMk cId="3395887196" sldId="270"/>
            <ac:inkMk id="17" creationId="{1252D113-8D9D-953B-3CBF-7E2C2CF3902C}"/>
          </ac:inkMkLst>
        </pc:inkChg>
        <pc:inkChg chg="add del">
          <ac:chgData name="Abhishek Rai" userId="7645d3260f9a56ee" providerId="LiveId" clId="{745B172F-B3A0-448C-ACE8-830A067C2639}" dt="2023-03-27T17:23:33.385" v="5168" actId="9405"/>
          <ac:inkMkLst>
            <pc:docMk/>
            <pc:sldMk cId="3395887196" sldId="270"/>
            <ac:inkMk id="18" creationId="{68FD73B9-260A-7022-48EC-C78585BDCEB9}"/>
          </ac:inkMkLst>
        </pc:inkChg>
      </pc:sldChg>
      <pc:sldChg chg="addSp delSp modSp new mod modClrScheme chgLayout">
        <pc:chgData name="Abhishek Rai" userId="7645d3260f9a56ee" providerId="LiveId" clId="{745B172F-B3A0-448C-ACE8-830A067C2639}" dt="2023-03-27T17:36:24.120" v="5191" actId="1076"/>
        <pc:sldMkLst>
          <pc:docMk/>
          <pc:sldMk cId="333773344" sldId="271"/>
        </pc:sldMkLst>
        <pc:spChg chg="del">
          <ac:chgData name="Abhishek Rai" userId="7645d3260f9a56ee" providerId="LiveId" clId="{745B172F-B3A0-448C-ACE8-830A067C2639}" dt="2023-03-27T17:33:15.022" v="5174" actId="700"/>
          <ac:spMkLst>
            <pc:docMk/>
            <pc:sldMk cId="333773344" sldId="271"/>
            <ac:spMk id="2" creationId="{1B34766A-1AF6-AD76-F102-92CEA00327D6}"/>
          </ac:spMkLst>
        </pc:spChg>
        <pc:spChg chg="del">
          <ac:chgData name="Abhishek Rai" userId="7645d3260f9a56ee" providerId="LiveId" clId="{745B172F-B3A0-448C-ACE8-830A067C2639}" dt="2023-03-27T17:33:15.022" v="5174" actId="700"/>
          <ac:spMkLst>
            <pc:docMk/>
            <pc:sldMk cId="333773344" sldId="271"/>
            <ac:spMk id="3" creationId="{5BA19847-3882-FF37-AFD9-B97457BE98FF}"/>
          </ac:spMkLst>
        </pc:spChg>
        <pc:picChg chg="add del mod">
          <ac:chgData name="Abhishek Rai" userId="7645d3260f9a56ee" providerId="LiveId" clId="{745B172F-B3A0-448C-ACE8-830A067C2639}" dt="2023-03-27T17:34:44.702" v="5184"/>
          <ac:picMkLst>
            <pc:docMk/>
            <pc:sldMk cId="333773344" sldId="271"/>
            <ac:picMk id="1026" creationId="{B6DF0A29-A3AF-0CAC-DB34-BBD241BD6662}"/>
          </ac:picMkLst>
        </pc:picChg>
        <pc:picChg chg="add del mod">
          <ac:chgData name="Abhishek Rai" userId="7645d3260f9a56ee" providerId="LiveId" clId="{745B172F-B3A0-448C-ACE8-830A067C2639}" dt="2023-03-27T17:36:18.201" v="5189" actId="478"/>
          <ac:picMkLst>
            <pc:docMk/>
            <pc:sldMk cId="333773344" sldId="271"/>
            <ac:picMk id="1028" creationId="{D002AA75-2E16-95A8-F0B7-2A4876DE29EE}"/>
          </ac:picMkLst>
        </pc:picChg>
        <pc:picChg chg="add mod">
          <ac:chgData name="Abhishek Rai" userId="7645d3260f9a56ee" providerId="LiveId" clId="{745B172F-B3A0-448C-ACE8-830A067C2639}" dt="2023-03-27T17:36:24.120" v="5191" actId="1076"/>
          <ac:picMkLst>
            <pc:docMk/>
            <pc:sldMk cId="333773344" sldId="271"/>
            <ac:picMk id="1030" creationId="{45D24D31-456A-DBF1-ACD2-6DC1542B6E47}"/>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7T17:23:31.68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3B2715-88C4-41E9-9BE4-9C020711548F}"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1755129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3B2715-88C4-41E9-9BE4-9C020711548F}"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2231409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3B2715-88C4-41E9-9BE4-9C020711548F}"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362446-D24F-4FE8-A0D3-5D6548D50CF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39347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3B2715-88C4-41E9-9BE4-9C020711548F}"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1922101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3B2715-88C4-41E9-9BE4-9C020711548F}"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362446-D24F-4FE8-A0D3-5D6548D50CF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50163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3B2715-88C4-41E9-9BE4-9C020711548F}"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2069024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B2715-88C4-41E9-9BE4-9C020711548F}"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3795435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B2715-88C4-41E9-9BE4-9C020711548F}"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72607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B2715-88C4-41E9-9BE4-9C020711548F}"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1869700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3B2715-88C4-41E9-9BE4-9C020711548F}"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1966158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3B2715-88C4-41E9-9BE4-9C020711548F}" type="datetimeFigureOut">
              <a:rPr lang="en-IN" smtClean="0"/>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3766537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3B2715-88C4-41E9-9BE4-9C020711548F}" type="datetimeFigureOut">
              <a:rPr lang="en-IN" smtClean="0"/>
              <a:t>10-04-2023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2555592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3B2715-88C4-41E9-9BE4-9C020711548F}" type="datetimeFigureOut">
              <a:rPr lang="en-IN" smtClean="0"/>
              <a:t>10-04-2023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102680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3B2715-88C4-41E9-9BE4-9C020711548F}" type="datetimeFigureOut">
              <a:rPr lang="en-IN" smtClean="0"/>
              <a:t>10-04-2023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655685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3B2715-88C4-41E9-9BE4-9C020711548F}" type="datetimeFigureOut">
              <a:rPr lang="en-IN" smtClean="0"/>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2979897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3B2715-88C4-41E9-9BE4-9C020711548F}" type="datetimeFigureOut">
              <a:rPr lang="en-IN" smtClean="0"/>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362446-D24F-4FE8-A0D3-5D6548D50CF8}" type="slidenum">
              <a:rPr lang="en-IN" smtClean="0"/>
              <a:t>‹#›</a:t>
            </a:fld>
            <a:endParaRPr lang="en-IN"/>
          </a:p>
        </p:txBody>
      </p:sp>
    </p:spTree>
    <p:extLst>
      <p:ext uri="{BB962C8B-B14F-4D97-AF65-F5344CB8AC3E}">
        <p14:creationId xmlns:p14="http://schemas.microsoft.com/office/powerpoint/2010/main" val="111391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63B2715-88C4-41E9-9BE4-9C020711548F}" type="datetimeFigureOut">
              <a:rPr lang="en-IN" smtClean="0"/>
              <a:t>10-04-2023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F362446-D24F-4FE8-A0D3-5D6548D50CF8}" type="slidenum">
              <a:rPr lang="en-IN" smtClean="0"/>
              <a:t>‹#›</a:t>
            </a:fld>
            <a:endParaRPr lang="en-IN"/>
          </a:p>
        </p:txBody>
      </p:sp>
    </p:spTree>
    <p:extLst>
      <p:ext uri="{BB962C8B-B14F-4D97-AF65-F5344CB8AC3E}">
        <p14:creationId xmlns:p14="http://schemas.microsoft.com/office/powerpoint/2010/main" val="517445184"/>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8D6586-CAD1-E736-24C8-9D068303498B}"/>
              </a:ext>
            </a:extLst>
          </p:cNvPr>
          <p:cNvSpPr txBox="1"/>
          <p:nvPr/>
        </p:nvSpPr>
        <p:spPr>
          <a:xfrm>
            <a:off x="1546411" y="2616821"/>
            <a:ext cx="9099177" cy="1631216"/>
          </a:xfrm>
          <a:prstGeom prst="rect">
            <a:avLst/>
          </a:prstGeom>
          <a:noFill/>
        </p:spPr>
        <p:txBody>
          <a:bodyPr wrap="square">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solidFill>
                  <a:srgbClr val="FF0000"/>
                </a:solidFill>
                <a:latin typeface="Arial Black" panose="020B0A04020102020204" pitchFamily="34" charset="0"/>
                <a:ea typeface="Montserrat"/>
                <a:cs typeface="Montserrat"/>
                <a:sym typeface="Montserrat"/>
              </a:rPr>
              <a:t>Capstone Project</a:t>
            </a:r>
          </a:p>
          <a:p>
            <a:pPr algn="ctr"/>
            <a:r>
              <a:rPr lang="en-US" sz="4000" b="1" i="0" dirty="0">
                <a:solidFill>
                  <a:schemeClr val="accent5">
                    <a:lumMod val="50000"/>
                  </a:schemeClr>
                </a:solidFill>
                <a:effectLst/>
                <a:latin typeface="Arial Black" panose="020B0A04020102020204" pitchFamily="34" charset="0"/>
              </a:rPr>
              <a:t>Play Store App Review Analysis</a:t>
            </a:r>
          </a:p>
        </p:txBody>
      </p:sp>
      <p:pic>
        <p:nvPicPr>
          <p:cNvPr id="4" name="Picture 3">
            <a:extLst>
              <a:ext uri="{FF2B5EF4-FFF2-40B4-BE49-F238E27FC236}">
                <a16:creationId xmlns:a16="http://schemas.microsoft.com/office/drawing/2014/main" id="{527FCBAC-D15E-D8CC-2E49-7BD59F9501B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372928" y="170330"/>
            <a:ext cx="2908264" cy="2446491"/>
          </a:xfrm>
          <a:prstGeom prst="rect">
            <a:avLst/>
          </a:prstGeom>
          <a:ln>
            <a:solidFill>
              <a:schemeClr val="tx2"/>
            </a:solidFill>
          </a:ln>
          <a:effectLst/>
        </p:spPr>
      </p:pic>
      <p:sp>
        <p:nvSpPr>
          <p:cNvPr id="6" name="TextBox 5">
            <a:extLst>
              <a:ext uri="{FF2B5EF4-FFF2-40B4-BE49-F238E27FC236}">
                <a16:creationId xmlns:a16="http://schemas.microsoft.com/office/drawing/2014/main" id="{D20C71B1-0815-CF39-63F9-BBFD2CDC87F3}"/>
              </a:ext>
            </a:extLst>
          </p:cNvPr>
          <p:cNvSpPr txBox="1"/>
          <p:nvPr/>
        </p:nvSpPr>
        <p:spPr>
          <a:xfrm>
            <a:off x="2779060" y="4849779"/>
            <a:ext cx="6096000" cy="1138773"/>
          </a:xfrm>
          <a:prstGeom prst="rect">
            <a:avLst/>
          </a:prstGeom>
          <a:noFill/>
        </p:spPr>
        <p:txBody>
          <a:bodyPr wrap="square">
            <a:spAutoFit/>
          </a:bodyPr>
          <a:lstStyle/>
          <a:p>
            <a:pPr algn="ctr">
              <a:lnSpc>
                <a:spcPct val="100000"/>
              </a:lnSpc>
              <a:spcBef>
                <a:spcPts val="100"/>
              </a:spcBef>
            </a:pPr>
            <a:r>
              <a:rPr lang="en-US" sz="2400" b="1" spc="-60" dirty="0">
                <a:solidFill>
                  <a:srgbClr val="124F5B"/>
                </a:solidFill>
                <a:latin typeface="Verdana"/>
                <a:cs typeface="Verdana"/>
              </a:rPr>
              <a:t>By</a:t>
            </a:r>
            <a:endParaRPr lang="en-US" sz="2400" dirty="0">
              <a:latin typeface="Verdana"/>
              <a:cs typeface="Verdana"/>
            </a:endParaRPr>
          </a:p>
          <a:p>
            <a:pPr algn="ctr">
              <a:lnSpc>
                <a:spcPct val="100000"/>
              </a:lnSpc>
            </a:pPr>
            <a:r>
              <a:rPr lang="en-US" sz="2400" b="1" spc="-114" dirty="0">
                <a:solidFill>
                  <a:srgbClr val="CC0000"/>
                </a:solidFill>
                <a:latin typeface="Verdana"/>
                <a:cs typeface="Verdana"/>
              </a:rPr>
              <a:t>Abhishek Rai</a:t>
            </a:r>
            <a:endParaRPr lang="en-US" sz="2400" dirty="0">
              <a:latin typeface="Verdana"/>
              <a:cs typeface="Verdana"/>
            </a:endParaRPr>
          </a:p>
          <a:p>
            <a:pPr algn="ctr">
              <a:lnSpc>
                <a:spcPct val="100000"/>
              </a:lnSpc>
              <a:spcBef>
                <a:spcPts val="20"/>
              </a:spcBef>
            </a:pPr>
            <a:r>
              <a:rPr lang="en-US" sz="2000" b="1" spc="-60" dirty="0">
                <a:solidFill>
                  <a:srgbClr val="124F5B"/>
                </a:solidFill>
                <a:latin typeface="Verdana"/>
                <a:cs typeface="Verdana"/>
              </a:rPr>
              <a:t>Data </a:t>
            </a:r>
            <a:r>
              <a:rPr lang="en-US" sz="2000" b="1" spc="-55" dirty="0">
                <a:solidFill>
                  <a:srgbClr val="124F5B"/>
                </a:solidFill>
                <a:latin typeface="Verdana"/>
                <a:cs typeface="Verdana"/>
              </a:rPr>
              <a:t>Science </a:t>
            </a:r>
            <a:r>
              <a:rPr lang="en-US" sz="2000" b="1" spc="-100" dirty="0">
                <a:solidFill>
                  <a:srgbClr val="124F5B"/>
                </a:solidFill>
                <a:latin typeface="Verdana"/>
                <a:cs typeface="Verdana"/>
              </a:rPr>
              <a:t>Trainee,</a:t>
            </a:r>
            <a:r>
              <a:rPr lang="en-US" sz="2000" b="1" spc="-210" dirty="0">
                <a:solidFill>
                  <a:srgbClr val="124F5B"/>
                </a:solidFill>
                <a:latin typeface="Verdana"/>
                <a:cs typeface="Verdana"/>
              </a:rPr>
              <a:t> </a:t>
            </a:r>
            <a:r>
              <a:rPr lang="en-US" sz="2000" b="1" spc="-60" dirty="0" err="1">
                <a:solidFill>
                  <a:srgbClr val="124F5B"/>
                </a:solidFill>
                <a:latin typeface="Verdana"/>
                <a:cs typeface="Verdana"/>
              </a:rPr>
              <a:t>AlmaBetter</a:t>
            </a:r>
            <a:endParaRPr lang="en-US" sz="2000" dirty="0">
              <a:latin typeface="Verdana"/>
              <a:cs typeface="Verdana"/>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7" name="Ink 16">
                <a:extLst>
                  <a:ext uri="{FF2B5EF4-FFF2-40B4-BE49-F238E27FC236}">
                    <a16:creationId xmlns:a16="http://schemas.microsoft.com/office/drawing/2014/main" id="{1252D113-8D9D-953B-3CBF-7E2C2CF3902C}"/>
                  </a:ext>
                </a:extLst>
              </p14:cNvPr>
              <p14:cNvContentPartPr/>
              <p14:nvPr/>
            </p14:nvContentPartPr>
            <p14:xfrm>
              <a:off x="960928" y="979641"/>
              <a:ext cx="360" cy="360"/>
            </p14:xfrm>
          </p:contentPart>
        </mc:Choice>
        <mc:Fallback xmlns="">
          <p:pic>
            <p:nvPicPr>
              <p:cNvPr id="17" name="Ink 16">
                <a:extLst>
                  <a:ext uri="{FF2B5EF4-FFF2-40B4-BE49-F238E27FC236}">
                    <a16:creationId xmlns:a16="http://schemas.microsoft.com/office/drawing/2014/main" id="{1252D113-8D9D-953B-3CBF-7E2C2CF3902C}"/>
                  </a:ext>
                </a:extLst>
              </p:cNvPr>
              <p:cNvPicPr/>
              <p:nvPr/>
            </p:nvPicPr>
            <p:blipFill>
              <a:blip r:embed="rId4"/>
              <a:stretch>
                <a:fillRect/>
              </a:stretch>
            </p:blipFill>
            <p:spPr>
              <a:xfrm>
                <a:off x="942928" y="872001"/>
                <a:ext cx="36000" cy="216000"/>
              </a:xfrm>
              <a:prstGeom prst="rect">
                <a:avLst/>
              </a:prstGeom>
            </p:spPr>
          </p:pic>
        </mc:Fallback>
      </mc:AlternateContent>
    </p:spTree>
    <p:extLst>
      <p:ext uri="{BB962C8B-B14F-4D97-AF65-F5344CB8AC3E}">
        <p14:creationId xmlns:p14="http://schemas.microsoft.com/office/powerpoint/2010/main" val="3395887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3834A-F3A6-95F8-3014-9C58C095F7BB}"/>
              </a:ext>
            </a:extLst>
          </p:cNvPr>
          <p:cNvSpPr>
            <a:spLocks noGrp="1"/>
          </p:cNvSpPr>
          <p:nvPr>
            <p:ph type="title"/>
          </p:nvPr>
        </p:nvSpPr>
        <p:spPr>
          <a:xfrm>
            <a:off x="677334" y="609600"/>
            <a:ext cx="8596668" cy="744071"/>
          </a:xfrm>
        </p:spPr>
        <p:txBody>
          <a:bodyPr>
            <a:normAutofit/>
          </a:bodyPr>
          <a:lstStyle/>
          <a:p>
            <a:r>
              <a:rPr lang="en-US" sz="2800" u="sng" dirty="0">
                <a:solidFill>
                  <a:srgbClr val="C00000"/>
                </a:solidFill>
                <a:latin typeface="Arial Black" panose="020B0A04020102020204" pitchFamily="34" charset="0"/>
                <a:cs typeface="Arial" panose="020B0604020202020204" pitchFamily="34" charset="0"/>
              </a:rPr>
              <a:t>EXPLORING USER REVIEW DATA</a:t>
            </a:r>
            <a:endParaRPr lang="en-IN" sz="2800" dirty="0"/>
          </a:p>
        </p:txBody>
      </p:sp>
      <p:sp>
        <p:nvSpPr>
          <p:cNvPr id="3" name="Content Placeholder 2">
            <a:extLst>
              <a:ext uri="{FF2B5EF4-FFF2-40B4-BE49-F238E27FC236}">
                <a16:creationId xmlns:a16="http://schemas.microsoft.com/office/drawing/2014/main" id="{E7115425-A2F8-AC4D-7700-DC3FDB327360}"/>
              </a:ext>
            </a:extLst>
          </p:cNvPr>
          <p:cNvSpPr>
            <a:spLocks noGrp="1"/>
          </p:cNvSpPr>
          <p:nvPr>
            <p:ph idx="1"/>
          </p:nvPr>
        </p:nvSpPr>
        <p:spPr>
          <a:xfrm>
            <a:off x="677334" y="1416518"/>
            <a:ext cx="9963772" cy="3880773"/>
          </a:xfrm>
        </p:spPr>
        <p:txBody>
          <a:bodyPr/>
          <a:lstStyle/>
          <a:p>
            <a:pPr algn="just">
              <a:lnSpc>
                <a:spcPct val="150000"/>
              </a:lnSpc>
              <a:buFont typeface="Wingdings" panose="05000000000000000000" pitchFamily="2" charset="2"/>
              <a:buChar char="§"/>
            </a:pPr>
            <a:r>
              <a:rPr lang="en-US" sz="1600" dirty="0">
                <a:solidFill>
                  <a:schemeClr val="tx1"/>
                </a:solidFill>
                <a:latin typeface="Arial" panose="020B0604020202020204" pitchFamily="34" charset="0"/>
                <a:cs typeface="Arial" panose="020B0604020202020204" pitchFamily="34" charset="0"/>
              </a:rPr>
              <a:t>Importing User_Review.csv file and then knowing the information about the dataset.</a:t>
            </a:r>
          </a:p>
          <a:p>
            <a:pPr algn="just">
              <a:lnSpc>
                <a:spcPct val="150000"/>
              </a:lnSpc>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r>
              <a:rPr lang="en-US" sz="1600" dirty="0">
                <a:solidFill>
                  <a:schemeClr val="tx1"/>
                </a:solidFill>
                <a:latin typeface="Arial" panose="020B0604020202020204" pitchFamily="34" charset="0"/>
                <a:cs typeface="Arial" panose="020B0604020202020204" pitchFamily="34" charset="0"/>
              </a:rPr>
              <a:t>Making function </a:t>
            </a:r>
            <a:r>
              <a:rPr lang="en-US" sz="1600" b="1" dirty="0" err="1">
                <a:solidFill>
                  <a:schemeClr val="tx1"/>
                </a:solidFill>
                <a:latin typeface="Arial" panose="020B0604020202020204" pitchFamily="34" charset="0"/>
                <a:cs typeface="Arial" panose="020B0604020202020204" pitchFamily="34" charset="0"/>
              </a:rPr>
              <a:t>Urinfo</a:t>
            </a:r>
            <a:r>
              <a:rPr lang="en-US" sz="1600" b="1" dirty="0">
                <a:solidFill>
                  <a:schemeClr val="tx1"/>
                </a:solidFill>
                <a:latin typeface="Arial" panose="020B0604020202020204" pitchFamily="34" charset="0"/>
                <a:cs typeface="Arial" panose="020B0604020202020204" pitchFamily="34" charset="0"/>
              </a:rPr>
              <a:t>()</a:t>
            </a:r>
            <a:r>
              <a:rPr lang="en-US" sz="1600" dirty="0">
                <a:solidFill>
                  <a:schemeClr val="tx1"/>
                </a:solidFill>
                <a:latin typeface="Arial" panose="020B0604020202020204" pitchFamily="34" charset="0"/>
                <a:cs typeface="Arial" panose="020B0604020202020204" pitchFamily="34" charset="0"/>
              </a:rPr>
              <a:t> for defining some specific parameters like </a:t>
            </a:r>
            <a:r>
              <a:rPr lang="en-US" sz="1600" b="1" dirty="0">
                <a:solidFill>
                  <a:schemeClr val="tx1"/>
                </a:solidFill>
                <a:latin typeface="Arial" panose="020B0604020202020204" pitchFamily="34" charset="0"/>
                <a:cs typeface="Arial" panose="020B0604020202020204" pitchFamily="34" charset="0"/>
              </a:rPr>
              <a:t>null values, not null values, unique count, datatype</a:t>
            </a:r>
            <a:r>
              <a:rPr lang="en-US" sz="1600" dirty="0">
                <a:solidFill>
                  <a:schemeClr val="tx1"/>
                </a:solidFill>
                <a:latin typeface="Arial" panose="020B0604020202020204" pitchFamily="34" charset="0"/>
                <a:cs typeface="Arial" panose="020B0604020202020204" pitchFamily="34" charset="0"/>
              </a:rPr>
              <a:t>, etc.</a:t>
            </a:r>
            <a:endParaRPr lang="en-IN" sz="16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0C44E51-A117-46BA-C435-07C464C0B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322" y="1854029"/>
            <a:ext cx="4092295" cy="2217612"/>
          </a:xfrm>
          <a:prstGeom prst="rect">
            <a:avLst/>
          </a:prstGeom>
        </p:spPr>
      </p:pic>
      <p:pic>
        <p:nvPicPr>
          <p:cNvPr id="7" name="Picture 6">
            <a:extLst>
              <a:ext uri="{FF2B5EF4-FFF2-40B4-BE49-F238E27FC236}">
                <a16:creationId xmlns:a16="http://schemas.microsoft.com/office/drawing/2014/main" id="{B0F43C7E-AE98-E7C9-2770-7D1B24F59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053" y="4907111"/>
            <a:ext cx="7849280" cy="1950889"/>
          </a:xfrm>
          <a:prstGeom prst="rect">
            <a:avLst/>
          </a:prstGeom>
        </p:spPr>
      </p:pic>
    </p:spTree>
    <p:extLst>
      <p:ext uri="{BB962C8B-B14F-4D97-AF65-F5344CB8AC3E}">
        <p14:creationId xmlns:p14="http://schemas.microsoft.com/office/powerpoint/2010/main" val="4000275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5DEB3B-2195-EA30-9831-CA0E91A1DCA9}"/>
              </a:ext>
            </a:extLst>
          </p:cNvPr>
          <p:cNvSpPr>
            <a:spLocks noGrp="1"/>
          </p:cNvSpPr>
          <p:nvPr>
            <p:ph idx="1"/>
          </p:nvPr>
        </p:nvSpPr>
        <p:spPr>
          <a:xfrm>
            <a:off x="901450" y="573836"/>
            <a:ext cx="10501655" cy="3880773"/>
          </a:xfrm>
        </p:spPr>
        <p:txBody>
          <a:bodyPr/>
          <a:lstStyle/>
          <a:p>
            <a:pPr algn="just">
              <a:lnSpc>
                <a:spcPct val="150000"/>
              </a:lnSpc>
              <a:buFont typeface="Wingdings" panose="05000000000000000000" pitchFamily="2" charset="2"/>
              <a:buChar char="§"/>
            </a:pPr>
            <a:r>
              <a:rPr lang="en-US" sz="1600" dirty="0">
                <a:solidFill>
                  <a:schemeClr val="tx1"/>
                </a:solidFill>
                <a:latin typeface="Arial" panose="020B0604020202020204" pitchFamily="34" charset="0"/>
                <a:cs typeface="Arial" panose="020B0604020202020204" pitchFamily="34" charset="0"/>
              </a:rPr>
              <a:t>Finding the total number of </a:t>
            </a:r>
            <a:r>
              <a:rPr lang="en-US" sz="1600" dirty="0" err="1">
                <a:solidFill>
                  <a:schemeClr val="tx1"/>
                </a:solidFill>
                <a:latin typeface="Arial" panose="020B0604020202020204" pitchFamily="34" charset="0"/>
                <a:cs typeface="Arial" panose="020B0604020202020204" pitchFamily="34" charset="0"/>
              </a:rPr>
              <a:t>NaN</a:t>
            </a:r>
            <a:r>
              <a:rPr lang="en-US" sz="1600" dirty="0">
                <a:solidFill>
                  <a:schemeClr val="tx1"/>
                </a:solidFill>
                <a:latin typeface="Arial" panose="020B0604020202020204" pitchFamily="34" charset="0"/>
                <a:cs typeface="Arial" panose="020B0604020202020204" pitchFamily="34" charset="0"/>
              </a:rPr>
              <a:t> values in each column</a:t>
            </a:r>
          </a:p>
          <a:p>
            <a:pPr algn="just">
              <a:lnSpc>
                <a:spcPct val="150000"/>
              </a:lnSpc>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r>
              <a:rPr lang="en-US" sz="1600" b="0" dirty="0">
                <a:solidFill>
                  <a:schemeClr val="tx1"/>
                </a:solidFill>
                <a:effectLst/>
                <a:latin typeface="Arial" panose="020B0604020202020204" pitchFamily="34" charset="0"/>
                <a:cs typeface="Arial" panose="020B0604020202020204" pitchFamily="34" charset="0"/>
              </a:rPr>
              <a:t>The rows corresponding to the </a:t>
            </a:r>
            <a:r>
              <a:rPr lang="en-US" sz="1600" b="0" dirty="0" err="1">
                <a:solidFill>
                  <a:schemeClr val="tx1"/>
                </a:solidFill>
                <a:effectLst/>
                <a:latin typeface="Arial" panose="020B0604020202020204" pitchFamily="34" charset="0"/>
                <a:cs typeface="Arial" panose="020B0604020202020204" pitchFamily="34" charset="0"/>
              </a:rPr>
              <a:t>NaN</a:t>
            </a:r>
            <a:r>
              <a:rPr lang="en-US" sz="1600" b="0" dirty="0">
                <a:solidFill>
                  <a:schemeClr val="tx1"/>
                </a:solidFill>
                <a:effectLst/>
                <a:latin typeface="Arial" panose="020B0604020202020204" pitchFamily="34" charset="0"/>
                <a:cs typeface="Arial" panose="020B0604020202020204" pitchFamily="34" charset="0"/>
              </a:rPr>
              <a:t> values in the </a:t>
            </a:r>
            <a:r>
              <a:rPr lang="en-US" sz="1600" b="0" dirty="0" err="1">
                <a:solidFill>
                  <a:schemeClr val="tx1"/>
                </a:solidFill>
                <a:effectLst/>
                <a:latin typeface="Arial" panose="020B0604020202020204" pitchFamily="34" charset="0"/>
                <a:cs typeface="Arial" panose="020B0604020202020204" pitchFamily="34" charset="0"/>
              </a:rPr>
              <a:t>translated_review</a:t>
            </a:r>
            <a:r>
              <a:rPr lang="en-US" sz="1600" b="0" dirty="0">
                <a:solidFill>
                  <a:schemeClr val="tx1"/>
                </a:solidFill>
                <a:effectLst/>
                <a:latin typeface="Arial" panose="020B0604020202020204" pitchFamily="34" charset="0"/>
                <a:cs typeface="Arial" panose="020B0604020202020204" pitchFamily="34" charset="0"/>
              </a:rPr>
              <a:t> column, where the rest of the columns are non null.</a:t>
            </a:r>
          </a:p>
          <a:p>
            <a:pPr algn="just">
              <a:lnSpc>
                <a:spcPct val="150000"/>
              </a:lnSpc>
              <a:buFont typeface="Wingdings" panose="05000000000000000000" pitchFamily="2" charset="2"/>
              <a:buChar char="§"/>
            </a:pPr>
            <a:endParaRPr lang="en-IN"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7CC285-839C-A397-1EC4-970496F08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28" y="1012952"/>
            <a:ext cx="3386990" cy="1621432"/>
          </a:xfrm>
          <a:prstGeom prst="rect">
            <a:avLst/>
          </a:prstGeom>
        </p:spPr>
      </p:pic>
      <p:pic>
        <p:nvPicPr>
          <p:cNvPr id="7" name="Picture 6">
            <a:extLst>
              <a:ext uri="{FF2B5EF4-FFF2-40B4-BE49-F238E27FC236}">
                <a16:creationId xmlns:a16="http://schemas.microsoft.com/office/drawing/2014/main" id="{C35255D8-075A-486F-09AC-F966C20B7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012" y="3593802"/>
            <a:ext cx="6633882" cy="3264198"/>
          </a:xfrm>
          <a:prstGeom prst="rect">
            <a:avLst/>
          </a:prstGeom>
        </p:spPr>
      </p:pic>
    </p:spTree>
    <p:extLst>
      <p:ext uri="{BB962C8B-B14F-4D97-AF65-F5344CB8AC3E}">
        <p14:creationId xmlns:p14="http://schemas.microsoft.com/office/powerpoint/2010/main" val="2984038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CA475-389E-E7EC-DF47-737B7DC1EA0D}"/>
              </a:ext>
            </a:extLst>
          </p:cNvPr>
          <p:cNvSpPr>
            <a:spLocks noGrp="1"/>
          </p:cNvSpPr>
          <p:nvPr>
            <p:ph idx="1"/>
          </p:nvPr>
        </p:nvSpPr>
        <p:spPr>
          <a:xfrm>
            <a:off x="874558" y="555907"/>
            <a:ext cx="8596668" cy="3880773"/>
          </a:xfrm>
        </p:spPr>
        <p:txBody>
          <a:bodyPr/>
          <a:lstStyle/>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Deleting the rows containing </a:t>
            </a:r>
            <a:r>
              <a:rPr lang="en-US" sz="1600" dirty="0" err="1">
                <a:latin typeface="Arial" panose="020B0604020202020204" pitchFamily="34" charset="0"/>
                <a:cs typeface="Arial" panose="020B0604020202020204" pitchFamily="34" charset="0"/>
              </a:rPr>
              <a:t>NaN</a:t>
            </a:r>
            <a:r>
              <a:rPr lang="en-US" sz="1600" dirty="0">
                <a:latin typeface="Arial" panose="020B0604020202020204" pitchFamily="34" charset="0"/>
                <a:cs typeface="Arial" panose="020B0604020202020204" pitchFamily="34" charset="0"/>
              </a:rPr>
              <a:t> values</a:t>
            </a:r>
          </a:p>
          <a:p>
            <a:pPr algn="just">
              <a:lnSpc>
                <a:spcPct val="150000"/>
              </a:lnSpc>
              <a:buFont typeface="Wingdings" panose="05000000000000000000" pitchFamily="2" charset="2"/>
              <a:buChar char="§"/>
            </a:pPr>
            <a:endParaRPr lang="en-US" sz="1600" dirty="0">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r>
              <a:rPr lang="en-IN" sz="1600" b="0" dirty="0">
                <a:solidFill>
                  <a:schemeClr val="tx1"/>
                </a:solidFill>
                <a:effectLst/>
                <a:latin typeface="Arial" panose="020B0604020202020204" pitchFamily="34" charset="0"/>
                <a:cs typeface="Arial" panose="020B0604020202020204" pitchFamily="34" charset="0"/>
              </a:rPr>
              <a:t>Inspecting the sentiment column</a:t>
            </a:r>
          </a:p>
          <a:p>
            <a:pPr marL="0" indent="0" algn="just">
              <a:lnSpc>
                <a:spcPct val="150000"/>
              </a:lnSpc>
              <a:buNone/>
            </a:pPr>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8171047-37B6-934D-A0B1-160ECF6B0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055" y="1157784"/>
            <a:ext cx="2704019" cy="294498"/>
          </a:xfrm>
          <a:prstGeom prst="rect">
            <a:avLst/>
          </a:prstGeom>
        </p:spPr>
      </p:pic>
      <p:pic>
        <p:nvPicPr>
          <p:cNvPr id="6" name="Picture 5">
            <a:extLst>
              <a:ext uri="{FF2B5EF4-FFF2-40B4-BE49-F238E27FC236}">
                <a16:creationId xmlns:a16="http://schemas.microsoft.com/office/drawing/2014/main" id="{A01AF39D-87E8-2F99-0407-6C7447FA4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055" y="2195905"/>
            <a:ext cx="3293735" cy="1497152"/>
          </a:xfrm>
          <a:prstGeom prst="rect">
            <a:avLst/>
          </a:prstGeom>
        </p:spPr>
      </p:pic>
    </p:spTree>
    <p:extLst>
      <p:ext uri="{BB962C8B-B14F-4D97-AF65-F5344CB8AC3E}">
        <p14:creationId xmlns:p14="http://schemas.microsoft.com/office/powerpoint/2010/main" val="2304435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C15B94-9F41-EA3F-EA46-0E5EE95357B7}"/>
              </a:ext>
            </a:extLst>
          </p:cNvPr>
          <p:cNvSpPr>
            <a:spLocks noGrp="1"/>
          </p:cNvSpPr>
          <p:nvPr>
            <p:ph idx="1"/>
          </p:nvPr>
        </p:nvSpPr>
        <p:spPr>
          <a:xfrm>
            <a:off x="838200" y="1135342"/>
            <a:ext cx="10515600" cy="4351338"/>
          </a:xfrm>
        </p:spPr>
        <p:txBody>
          <a:bodyPr>
            <a:normAutofit/>
          </a:bodyPr>
          <a:lstStyle/>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have grouped the data based on </a:t>
            </a:r>
            <a:r>
              <a:rPr lang="en-US" sz="1600" b="1" dirty="0">
                <a:latin typeface="Arial" panose="020B0604020202020204" pitchFamily="34" charset="0"/>
                <a:cs typeface="Arial" panose="020B0604020202020204" pitchFamily="34" charset="0"/>
              </a:rPr>
              <a:t>‘Category’ </a:t>
            </a:r>
            <a:r>
              <a:rPr lang="en-US" sz="1600" dirty="0">
                <a:latin typeface="Arial" panose="020B0604020202020204" pitchFamily="34" charset="0"/>
                <a:cs typeface="Arial" panose="020B0604020202020204" pitchFamily="34" charset="0"/>
              </a:rPr>
              <a:t>column using </a:t>
            </a:r>
            <a:r>
              <a:rPr lang="en-US" sz="1600" b="1" dirty="0">
                <a:latin typeface="Arial" panose="020B0604020202020204" pitchFamily="34" charset="0"/>
                <a:cs typeface="Arial" panose="020B0604020202020204" pitchFamily="34" charset="0"/>
              </a:rPr>
              <a:t>grp=df.groupby(‘Category’)</a:t>
            </a:r>
            <a:r>
              <a:rPr lang="en-US" sz="1600" dirty="0">
                <a:latin typeface="Arial" panose="020B0604020202020204" pitchFamily="34" charset="0"/>
                <a:cs typeface="Arial" panose="020B0604020202020204" pitchFamily="34" charset="0"/>
              </a:rPr>
              <a:t>.</a:t>
            </a:r>
          </a:p>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have taken three variables </a:t>
            </a:r>
            <a:r>
              <a:rPr lang="en-US" sz="1600" dirty="0" err="1">
                <a:latin typeface="Arial" panose="020B0604020202020204" pitchFamily="34" charset="0"/>
                <a:cs typeface="Arial" panose="020B0604020202020204" pitchFamily="34" charset="0"/>
              </a:rPr>
              <a:t>x,y</a:t>
            </a:r>
            <a:r>
              <a:rPr lang="en-US" sz="1600" dirty="0">
                <a:latin typeface="Arial" panose="020B0604020202020204" pitchFamily="34" charset="0"/>
                <a:cs typeface="Arial" panose="020B0604020202020204" pitchFamily="34" charset="0"/>
              </a:rPr>
              <a:t> and z. In variable x, I find mean of each category in </a:t>
            </a:r>
            <a:r>
              <a:rPr lang="en-US" sz="1600" b="1" dirty="0">
                <a:latin typeface="Arial" panose="020B0604020202020204" pitchFamily="34" charset="0"/>
                <a:cs typeface="Arial" panose="020B0604020202020204" pitchFamily="34" charset="0"/>
              </a:rPr>
              <a:t>‘Installs’</a:t>
            </a:r>
            <a:r>
              <a:rPr lang="en-US" sz="1600" dirty="0">
                <a:latin typeface="Arial" panose="020B0604020202020204" pitchFamily="34" charset="0"/>
                <a:cs typeface="Arial" panose="020B0604020202020204" pitchFamily="34" charset="0"/>
              </a:rPr>
              <a:t> column using </a:t>
            </a:r>
            <a:r>
              <a:rPr lang="en-US" sz="1600" b="1" dirty="0">
                <a:latin typeface="Arial" panose="020B0604020202020204" pitchFamily="34" charset="0"/>
                <a:cs typeface="Arial" panose="020B0604020202020204" pitchFamily="34" charset="0"/>
              </a:rPr>
              <a:t>x=grp[‘Installs’].agg(</a:t>
            </a:r>
            <a:r>
              <a:rPr lang="en-US" sz="1600" b="1" dirty="0" err="1">
                <a:latin typeface="Arial" panose="020B0604020202020204" pitchFamily="34" charset="0"/>
                <a:cs typeface="Arial" panose="020B0604020202020204" pitchFamily="34" charset="0"/>
              </a:rPr>
              <a:t>np.mean</a:t>
            </a:r>
            <a:r>
              <a:rPr lang="en-US" sz="1600" b="1"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Similarly in variable z, I find mean of each category in </a:t>
            </a:r>
            <a:r>
              <a:rPr lang="en-US" sz="1600" b="1" dirty="0">
                <a:latin typeface="Arial" panose="020B0604020202020204" pitchFamily="34" charset="0"/>
                <a:cs typeface="Arial" panose="020B0604020202020204" pitchFamily="34" charset="0"/>
              </a:rPr>
              <a:t>‘Reviews’ </a:t>
            </a:r>
            <a:r>
              <a:rPr lang="en-US" sz="1600" dirty="0">
                <a:latin typeface="Arial" panose="020B0604020202020204" pitchFamily="34" charset="0"/>
                <a:cs typeface="Arial" panose="020B0604020202020204" pitchFamily="34" charset="0"/>
              </a:rPr>
              <a:t>column. In variable y, I find sum of each category in </a:t>
            </a:r>
            <a:r>
              <a:rPr lang="en-US" sz="1600" b="1" dirty="0">
                <a:latin typeface="Arial" panose="020B0604020202020204" pitchFamily="34" charset="0"/>
                <a:cs typeface="Arial" panose="020B0604020202020204" pitchFamily="34" charset="0"/>
              </a:rPr>
              <a:t>‘Price’</a:t>
            </a:r>
            <a:r>
              <a:rPr lang="en-US" sz="1600" dirty="0">
                <a:latin typeface="Arial" panose="020B0604020202020204" pitchFamily="34" charset="0"/>
                <a:cs typeface="Arial" panose="020B0604020202020204" pitchFamily="34" charset="0"/>
              </a:rPr>
              <a:t> column using </a:t>
            </a:r>
            <a:r>
              <a:rPr lang="en-US" sz="1600" b="1" dirty="0">
                <a:latin typeface="Arial" panose="020B0604020202020204" pitchFamily="34" charset="0"/>
                <a:cs typeface="Arial" panose="020B0604020202020204" pitchFamily="34" charset="0"/>
              </a:rPr>
              <a:t>x=grp[‘Price’].agg(np.sum)</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E288205-3DD6-C922-D97C-2D4A3828A846}"/>
              </a:ext>
            </a:extLst>
          </p:cNvPr>
          <p:cNvSpPr txBox="1"/>
          <p:nvPr/>
        </p:nvSpPr>
        <p:spPr>
          <a:xfrm>
            <a:off x="838200" y="496371"/>
            <a:ext cx="9121588" cy="523220"/>
          </a:xfrm>
          <a:prstGeom prst="rect">
            <a:avLst/>
          </a:prstGeom>
          <a:noFill/>
        </p:spPr>
        <p:txBody>
          <a:bodyPr wrap="square">
            <a:spAutoFit/>
          </a:bodyPr>
          <a:lstStyle/>
          <a:p>
            <a:r>
              <a:rPr lang="en-US" sz="2800" u="sng" dirty="0">
                <a:solidFill>
                  <a:srgbClr val="C00000"/>
                </a:solidFill>
                <a:latin typeface="Arial Black" panose="020B0A04020102020204" pitchFamily="34" charset="0"/>
                <a:cs typeface="Arial" panose="020B0604020202020204" pitchFamily="34" charset="0"/>
              </a:rPr>
              <a:t>DATA VISUALIZATION FOR PLAY STORE DATA</a:t>
            </a:r>
            <a:endParaRPr lang="en-IN" sz="2800" dirty="0"/>
          </a:p>
        </p:txBody>
      </p:sp>
      <p:pic>
        <p:nvPicPr>
          <p:cNvPr id="4" name="Picture 3" descr="Table&#10;&#10;Description automatically generated">
            <a:extLst>
              <a:ext uri="{FF2B5EF4-FFF2-40B4-BE49-F238E27FC236}">
                <a16:creationId xmlns:a16="http://schemas.microsoft.com/office/drawing/2014/main" id="{2733A922-62B2-3E10-9BA3-C0B99876E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612" y="2838182"/>
            <a:ext cx="2994212" cy="3885347"/>
          </a:xfrm>
          <a:prstGeom prst="rect">
            <a:avLst/>
          </a:prstGeom>
        </p:spPr>
      </p:pic>
    </p:spTree>
    <p:extLst>
      <p:ext uri="{BB962C8B-B14F-4D97-AF65-F5344CB8AC3E}">
        <p14:creationId xmlns:p14="http://schemas.microsoft.com/office/powerpoint/2010/main" val="1467985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D2BD2-278A-93FB-8EB1-A599C78E7BF3}"/>
              </a:ext>
            </a:extLst>
          </p:cNvPr>
          <p:cNvSpPr>
            <a:spLocks noGrp="1"/>
          </p:cNvSpPr>
          <p:nvPr>
            <p:ph idx="1"/>
          </p:nvPr>
        </p:nvSpPr>
        <p:spPr>
          <a:xfrm>
            <a:off x="838200" y="445060"/>
            <a:ext cx="10515600" cy="4351338"/>
          </a:xfrm>
        </p:spPr>
        <p:txBody>
          <a:bodyPr>
            <a:normAutofit/>
          </a:bodyPr>
          <a:lstStyle/>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Plotting </a:t>
            </a:r>
            <a:r>
              <a:rPr lang="en-US" sz="1600" b="1" dirty="0">
                <a:latin typeface="Arial" panose="020B0604020202020204" pitchFamily="34" charset="0"/>
                <a:cs typeface="Arial" panose="020B0604020202020204" pitchFamily="34" charset="0"/>
              </a:rPr>
              <a:t>x(‘Category vs Installs’) </a:t>
            </a:r>
            <a:r>
              <a:rPr lang="en-US" sz="1600" dirty="0">
                <a:latin typeface="Arial" panose="020B0604020202020204" pitchFamily="34" charset="0"/>
                <a:cs typeface="Arial" panose="020B0604020202020204" pitchFamily="34" charset="0"/>
              </a:rPr>
              <a:t>with figure size of width:16 and height:5 and figure plotting with blue round circles. Find figure below:-</a:t>
            </a:r>
            <a:endParaRPr lang="en-IN" sz="1600" dirty="0">
              <a:latin typeface="Arial" panose="020B0604020202020204" pitchFamily="34" charset="0"/>
              <a:cs typeface="Arial" panose="020B0604020202020204" pitchFamily="34" charset="0"/>
            </a:endParaRPr>
          </a:p>
        </p:txBody>
      </p:sp>
      <p:pic>
        <p:nvPicPr>
          <p:cNvPr id="5" name="Picture 4" descr="Chart, scatter chart&#10;&#10;Description automatically generated">
            <a:extLst>
              <a:ext uri="{FF2B5EF4-FFF2-40B4-BE49-F238E27FC236}">
                <a16:creationId xmlns:a16="http://schemas.microsoft.com/office/drawing/2014/main" id="{16CD44E9-7482-BFFC-2171-AE5930AD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023" y="1365300"/>
            <a:ext cx="10439777" cy="4470724"/>
          </a:xfrm>
          <a:prstGeom prst="rect">
            <a:avLst/>
          </a:prstGeom>
        </p:spPr>
      </p:pic>
    </p:spTree>
    <p:extLst>
      <p:ext uri="{BB962C8B-B14F-4D97-AF65-F5344CB8AC3E}">
        <p14:creationId xmlns:p14="http://schemas.microsoft.com/office/powerpoint/2010/main" val="1555107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FFCA18-9B25-A346-441F-186F596A606B}"/>
              </a:ext>
            </a:extLst>
          </p:cNvPr>
          <p:cNvSpPr>
            <a:spLocks noGrp="1"/>
          </p:cNvSpPr>
          <p:nvPr>
            <p:ph idx="1"/>
          </p:nvPr>
        </p:nvSpPr>
        <p:spPr>
          <a:xfrm>
            <a:off x="838200" y="624354"/>
            <a:ext cx="10515600" cy="4351338"/>
          </a:xfrm>
        </p:spPr>
        <p:txBody>
          <a:bodyPr>
            <a:normAutofit/>
          </a:bodyPr>
          <a:lstStyle/>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Plotting </a:t>
            </a:r>
            <a:r>
              <a:rPr lang="en-US" sz="1600" b="1" dirty="0">
                <a:latin typeface="Arial" panose="020B0604020202020204" pitchFamily="34" charset="0"/>
                <a:cs typeface="Arial" panose="020B0604020202020204" pitchFamily="34" charset="0"/>
              </a:rPr>
              <a:t>y(‘Category vs Pricing’) </a:t>
            </a:r>
            <a:r>
              <a:rPr lang="en-US" sz="1600" dirty="0">
                <a:latin typeface="Arial" panose="020B0604020202020204" pitchFamily="34" charset="0"/>
                <a:cs typeface="Arial" panose="020B0604020202020204" pitchFamily="34" charset="0"/>
              </a:rPr>
              <a:t>with figure size of width:16 and height:5 and figure plotting with red dashed lines. Find figure below:-</a:t>
            </a:r>
            <a:endParaRPr lang="en-IN" sz="1600" dirty="0">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8E2832D2-C2B4-7760-43FC-67D9AE7A3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641" y="1598943"/>
            <a:ext cx="10358718" cy="4359368"/>
          </a:xfrm>
          <a:prstGeom prst="rect">
            <a:avLst/>
          </a:prstGeom>
        </p:spPr>
      </p:pic>
    </p:spTree>
    <p:extLst>
      <p:ext uri="{BB962C8B-B14F-4D97-AF65-F5344CB8AC3E}">
        <p14:creationId xmlns:p14="http://schemas.microsoft.com/office/powerpoint/2010/main" val="80630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8C3A9D-ED19-AC89-3491-39FAD584DDDB}"/>
              </a:ext>
            </a:extLst>
          </p:cNvPr>
          <p:cNvSpPr>
            <a:spLocks noGrp="1"/>
          </p:cNvSpPr>
          <p:nvPr>
            <p:ph idx="1"/>
          </p:nvPr>
        </p:nvSpPr>
        <p:spPr>
          <a:xfrm>
            <a:off x="838200" y="552637"/>
            <a:ext cx="10515600" cy="4351338"/>
          </a:xfrm>
        </p:spPr>
        <p:txBody>
          <a:bodyPr>
            <a:normAutofit/>
          </a:bodyPr>
          <a:lstStyle/>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Plotting z</a:t>
            </a:r>
            <a:r>
              <a:rPr lang="en-US" sz="1600" b="1" dirty="0">
                <a:latin typeface="Arial" panose="020B0604020202020204" pitchFamily="34" charset="0"/>
                <a:cs typeface="Arial" panose="020B0604020202020204" pitchFamily="34" charset="0"/>
              </a:rPr>
              <a:t>(‘Category vs Reviews’) </a:t>
            </a:r>
            <a:r>
              <a:rPr lang="en-US" sz="1600" dirty="0">
                <a:latin typeface="Arial" panose="020B0604020202020204" pitchFamily="34" charset="0"/>
                <a:cs typeface="Arial" panose="020B0604020202020204" pitchFamily="34" charset="0"/>
              </a:rPr>
              <a:t>with figure size of width:16 and height:5 and figure plotting with green triangle-up markers. Find figure below:-</a:t>
            </a:r>
            <a:endParaRPr lang="en-IN" sz="1600" dirty="0">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BAA76C63-A911-28F7-3748-932839602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1826"/>
            <a:ext cx="10115493" cy="4452455"/>
          </a:xfrm>
          <a:prstGeom prst="rect">
            <a:avLst/>
          </a:prstGeom>
        </p:spPr>
      </p:pic>
    </p:spTree>
    <p:extLst>
      <p:ext uri="{BB962C8B-B14F-4D97-AF65-F5344CB8AC3E}">
        <p14:creationId xmlns:p14="http://schemas.microsoft.com/office/powerpoint/2010/main" val="1484077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A2D077-3AD4-18A5-37CB-0D8A8C0A45BE}"/>
              </a:ext>
            </a:extLst>
          </p:cNvPr>
          <p:cNvSpPr>
            <a:spLocks noGrp="1"/>
          </p:cNvSpPr>
          <p:nvPr>
            <p:ph idx="1"/>
          </p:nvPr>
        </p:nvSpPr>
        <p:spPr>
          <a:xfrm>
            <a:off x="838200" y="382307"/>
            <a:ext cx="10515600" cy="2050573"/>
          </a:xfrm>
        </p:spPr>
        <p:txBody>
          <a:bodyPr>
            <a:normAutofit/>
          </a:bodyPr>
          <a:lstStyle/>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have found the correlation among different columns(</a:t>
            </a:r>
            <a:r>
              <a:rPr lang="en-US" sz="1600" dirty="0" err="1">
                <a:latin typeface="Arial" panose="020B0604020202020204" pitchFamily="34" charset="0"/>
                <a:cs typeface="Arial" panose="020B0604020202020204" pitchFamily="34" charset="0"/>
              </a:rPr>
              <a:t>Reviews,Installs,Price</a:t>
            </a:r>
            <a:r>
              <a:rPr lang="en-US" sz="1600" dirty="0">
                <a:latin typeface="Arial" panose="020B0604020202020204" pitchFamily="34" charset="0"/>
                <a:cs typeface="Arial" panose="020B0604020202020204" pitchFamily="34" charset="0"/>
              </a:rPr>
              <a:t>) using </a:t>
            </a:r>
            <a:r>
              <a:rPr lang="en-US" sz="1600" b="1" dirty="0" err="1">
                <a:latin typeface="Arial" panose="020B0604020202020204" pitchFamily="34" charset="0"/>
                <a:cs typeface="Arial" panose="020B0604020202020204" pitchFamily="34" charset="0"/>
              </a:rPr>
              <a:t>df.corr</a:t>
            </a:r>
            <a:r>
              <a:rPr lang="en-US" sz="1600" b="1"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descr="Graphical user interface, text&#10;&#10;Description automatically generated">
            <a:extLst>
              <a:ext uri="{FF2B5EF4-FFF2-40B4-BE49-F238E27FC236}">
                <a16:creationId xmlns:a16="http://schemas.microsoft.com/office/drawing/2014/main" id="{9EB1C19F-0C00-5594-5F4F-F78CCBD94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687" y="968189"/>
            <a:ext cx="3440099" cy="1464691"/>
          </a:xfrm>
          <a:prstGeom prst="rect">
            <a:avLst/>
          </a:prstGeom>
        </p:spPr>
      </p:pic>
      <p:sp>
        <p:nvSpPr>
          <p:cNvPr id="6" name="TextBox 5">
            <a:extLst>
              <a:ext uri="{FF2B5EF4-FFF2-40B4-BE49-F238E27FC236}">
                <a16:creationId xmlns:a16="http://schemas.microsoft.com/office/drawing/2014/main" id="{43B4A346-EF6C-0A13-E716-EC2DD2D99C94}"/>
              </a:ext>
            </a:extLst>
          </p:cNvPr>
          <p:cNvSpPr txBox="1"/>
          <p:nvPr/>
        </p:nvSpPr>
        <p:spPr>
          <a:xfrm>
            <a:off x="838200" y="2432880"/>
            <a:ext cx="10213891" cy="80021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have also made the seaborn heatmap of </a:t>
            </a:r>
            <a:r>
              <a:rPr lang="en-US" sz="1600" b="1" dirty="0" err="1">
                <a:latin typeface="Arial" panose="020B0604020202020204" pitchFamily="34" charset="0"/>
                <a:cs typeface="Arial" panose="020B0604020202020204" pitchFamily="34" charset="0"/>
              </a:rPr>
              <a:t>df.corr</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with data values in each cell using:- </a:t>
            </a:r>
            <a:r>
              <a:rPr lang="en-IN" sz="1600" b="1" dirty="0" err="1">
                <a:effectLst/>
                <a:latin typeface="Arial" panose="020B0604020202020204" pitchFamily="34" charset="0"/>
                <a:cs typeface="Arial" panose="020B0604020202020204" pitchFamily="34" charset="0"/>
              </a:rPr>
              <a:t>sns.heatmap</a:t>
            </a:r>
            <a:r>
              <a:rPr lang="en-IN" sz="1600" b="1" dirty="0">
                <a:effectLst/>
                <a:latin typeface="Arial" panose="020B0604020202020204" pitchFamily="34" charset="0"/>
                <a:cs typeface="Arial" panose="020B0604020202020204" pitchFamily="34" charset="0"/>
              </a:rPr>
              <a:t>(</a:t>
            </a:r>
            <a:r>
              <a:rPr lang="en-IN" sz="1600" b="1" dirty="0" err="1">
                <a:effectLst/>
                <a:latin typeface="Arial" panose="020B0604020202020204" pitchFamily="34" charset="0"/>
                <a:cs typeface="Arial" panose="020B0604020202020204" pitchFamily="34" charset="0"/>
              </a:rPr>
              <a:t>df.corr</a:t>
            </a:r>
            <a:r>
              <a:rPr lang="en-IN" sz="1600" b="1" dirty="0">
                <a:effectLst/>
                <a:latin typeface="Arial" panose="020B0604020202020204" pitchFamily="34" charset="0"/>
                <a:cs typeface="Arial" panose="020B0604020202020204" pitchFamily="34" charset="0"/>
              </a:rPr>
              <a:t>(),</a:t>
            </a:r>
            <a:r>
              <a:rPr lang="en-IN" sz="1600" b="1" dirty="0" err="1">
                <a:effectLst/>
                <a:latin typeface="Arial" panose="020B0604020202020204" pitchFamily="34" charset="0"/>
                <a:cs typeface="Arial" panose="020B0604020202020204" pitchFamily="34" charset="0"/>
              </a:rPr>
              <a:t>annot</a:t>
            </a:r>
            <a:r>
              <a:rPr lang="en-IN" sz="1600" b="1" dirty="0">
                <a:effectLst/>
                <a:latin typeface="Arial" panose="020B0604020202020204" pitchFamily="34" charset="0"/>
                <a:cs typeface="Arial" panose="020B0604020202020204" pitchFamily="34" charset="0"/>
              </a:rPr>
              <a:t>=True)</a:t>
            </a:r>
          </a:p>
        </p:txBody>
      </p:sp>
      <p:pic>
        <p:nvPicPr>
          <p:cNvPr id="4" name="Picture 3" descr="Chart, bar chart, treemap chart&#10;&#10;Description automatically generated">
            <a:extLst>
              <a:ext uri="{FF2B5EF4-FFF2-40B4-BE49-F238E27FC236}">
                <a16:creationId xmlns:a16="http://schemas.microsoft.com/office/drawing/2014/main" id="{5364D4C3-36AB-6C75-3EAE-5D765624C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687" y="3343697"/>
            <a:ext cx="4016088" cy="3200677"/>
          </a:xfrm>
          <a:prstGeom prst="rect">
            <a:avLst/>
          </a:prstGeom>
        </p:spPr>
      </p:pic>
    </p:spTree>
    <p:extLst>
      <p:ext uri="{BB962C8B-B14F-4D97-AF65-F5344CB8AC3E}">
        <p14:creationId xmlns:p14="http://schemas.microsoft.com/office/powerpoint/2010/main" val="1399352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035F-0196-4F3C-063F-719228568587}"/>
              </a:ext>
            </a:extLst>
          </p:cNvPr>
          <p:cNvSpPr>
            <a:spLocks noGrp="1"/>
          </p:cNvSpPr>
          <p:nvPr>
            <p:ph type="title"/>
          </p:nvPr>
        </p:nvSpPr>
        <p:spPr>
          <a:xfrm>
            <a:off x="677334" y="609600"/>
            <a:ext cx="10806454" cy="699247"/>
          </a:xfrm>
        </p:spPr>
        <p:txBody>
          <a:bodyPr>
            <a:noAutofit/>
          </a:bodyPr>
          <a:lstStyle/>
          <a:p>
            <a:r>
              <a:rPr lang="en-US" sz="2800" u="sng" dirty="0">
                <a:solidFill>
                  <a:srgbClr val="C00000"/>
                </a:solidFill>
                <a:latin typeface="Arial Black" panose="020B0A04020102020204" pitchFamily="34" charset="0"/>
                <a:cs typeface="Arial" panose="020B0604020202020204" pitchFamily="34" charset="0"/>
              </a:rPr>
              <a:t>DATA VISUALIZATION FOR USER REVIEW DATA</a:t>
            </a:r>
            <a:br>
              <a:rPr lang="en-IN" sz="2800" dirty="0">
                <a:latin typeface="Arial Black" panose="020B0A04020102020204" pitchFamily="34" charset="0"/>
              </a:rPr>
            </a:br>
            <a:endParaRPr lang="en-IN" sz="28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AD2D7747-B27A-B938-A2E7-4724D6900296}"/>
              </a:ext>
            </a:extLst>
          </p:cNvPr>
          <p:cNvSpPr>
            <a:spLocks noGrp="1"/>
          </p:cNvSpPr>
          <p:nvPr>
            <p:ph idx="1"/>
          </p:nvPr>
        </p:nvSpPr>
        <p:spPr>
          <a:xfrm>
            <a:off x="677334" y="1380660"/>
            <a:ext cx="9533466" cy="4060916"/>
          </a:xfrm>
        </p:spPr>
        <p:txBody>
          <a:bodyPr>
            <a:normAutofit/>
          </a:bodyPr>
          <a:lstStyle/>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have shown the percentage of review sentiments in form of pie chart by bifurcating positive, negative and neutral sentiments.</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962C769-BFC2-F3D9-5384-D678D7737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616" y="2359039"/>
            <a:ext cx="6112290" cy="4096250"/>
          </a:xfrm>
          <a:prstGeom prst="rect">
            <a:avLst/>
          </a:prstGeom>
        </p:spPr>
      </p:pic>
    </p:spTree>
    <p:extLst>
      <p:ext uri="{BB962C8B-B14F-4D97-AF65-F5344CB8AC3E}">
        <p14:creationId xmlns:p14="http://schemas.microsoft.com/office/powerpoint/2010/main" val="1300749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988F-E0F5-22B8-7CAD-ED00E50849CF}"/>
              </a:ext>
            </a:extLst>
          </p:cNvPr>
          <p:cNvSpPr>
            <a:spLocks noGrp="1"/>
          </p:cNvSpPr>
          <p:nvPr>
            <p:ph idx="1"/>
          </p:nvPr>
        </p:nvSpPr>
        <p:spPr>
          <a:xfrm>
            <a:off x="668369" y="780024"/>
            <a:ext cx="9372102" cy="5701458"/>
          </a:xfrm>
        </p:spPr>
        <p:txBody>
          <a:bodyPr/>
          <a:lstStyle/>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have now assigned the positive reviews in </a:t>
            </a:r>
            <a:r>
              <a:rPr lang="en-IN" sz="1600" b="1" dirty="0" err="1">
                <a:solidFill>
                  <a:srgbClr val="000000"/>
                </a:solidFill>
                <a:effectLst/>
                <a:latin typeface="Arial" panose="020B0604020202020204" pitchFamily="34" charset="0"/>
                <a:cs typeface="Arial" panose="020B0604020202020204" pitchFamily="34" charset="0"/>
              </a:rPr>
              <a:t>positive_ur_df</a:t>
            </a:r>
            <a:r>
              <a:rPr lang="en-IN" sz="1600" dirty="0">
                <a:solidFill>
                  <a:srgbClr val="000000"/>
                </a:solidFill>
                <a:effectLst/>
                <a:latin typeface="Arial" panose="020B0604020202020204" pitchFamily="34" charset="0"/>
                <a:cs typeface="Arial" panose="020B0604020202020204" pitchFamily="34" charset="0"/>
              </a:rPr>
              <a:t> from </a:t>
            </a:r>
            <a:r>
              <a:rPr lang="en-IN" sz="1600" b="1" dirty="0">
                <a:solidFill>
                  <a:srgbClr val="000000"/>
                </a:solidFill>
                <a:effectLst/>
                <a:latin typeface="Arial" panose="020B0604020202020204" pitchFamily="34" charset="0"/>
                <a:cs typeface="Arial" panose="020B0604020202020204" pitchFamily="34" charset="0"/>
              </a:rPr>
              <a:t>Sentiment </a:t>
            </a:r>
            <a:r>
              <a:rPr lang="en-IN" sz="1600" dirty="0">
                <a:solidFill>
                  <a:srgbClr val="000000"/>
                </a:solidFill>
                <a:effectLst/>
                <a:latin typeface="Arial" panose="020B0604020202020204" pitchFamily="34" charset="0"/>
                <a:cs typeface="Arial" panose="020B0604020202020204" pitchFamily="34" charset="0"/>
              </a:rPr>
              <a:t>column.</a:t>
            </a:r>
          </a:p>
          <a:p>
            <a:pPr algn="just">
              <a:lnSpc>
                <a:spcPct val="150000"/>
              </a:lnSpc>
              <a:buFont typeface="Wingdings" panose="05000000000000000000" pitchFamily="2" charset="2"/>
              <a:buChar char="§"/>
            </a:pPr>
            <a:endParaRPr lang="en-IN" dirty="0">
              <a:solidFill>
                <a:srgbClr val="000000"/>
              </a:solidFill>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IN" dirty="0">
              <a:solidFill>
                <a:srgbClr val="000000"/>
              </a:solidFill>
              <a:effectLst/>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IN" dirty="0">
              <a:solidFill>
                <a:srgbClr val="000000"/>
              </a:solidFill>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IN" dirty="0">
              <a:solidFill>
                <a:srgbClr val="000000"/>
              </a:solidFill>
              <a:effectLst/>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r>
              <a:rPr lang="en-IN" sz="1600" dirty="0">
                <a:solidFill>
                  <a:srgbClr val="000000"/>
                </a:solidFill>
                <a:effectLst/>
                <a:latin typeface="Arial" panose="020B0604020202020204" pitchFamily="34" charset="0"/>
                <a:cs typeface="Arial" panose="020B0604020202020204" pitchFamily="34" charset="0"/>
              </a:rPr>
              <a:t>I have shown the bar chart of top 10 positive reviews in the form of bar chart.</a:t>
            </a:r>
          </a:p>
          <a:p>
            <a:pPr marL="0" indent="0" algn="just">
              <a:lnSpc>
                <a:spcPct val="150000"/>
              </a:lnSpc>
              <a:buNone/>
            </a:pP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1DF1E7F-D5B4-7423-B46E-3D93C6F79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65" y="1253968"/>
            <a:ext cx="5295512" cy="2283280"/>
          </a:xfrm>
          <a:prstGeom prst="rect">
            <a:avLst/>
          </a:prstGeom>
        </p:spPr>
      </p:pic>
      <p:pic>
        <p:nvPicPr>
          <p:cNvPr id="7" name="Picture 6">
            <a:extLst>
              <a:ext uri="{FF2B5EF4-FFF2-40B4-BE49-F238E27FC236}">
                <a16:creationId xmlns:a16="http://schemas.microsoft.com/office/drawing/2014/main" id="{7E26E1B9-94CC-D23D-DA38-A473B4B4F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325" y="3925602"/>
            <a:ext cx="5725957" cy="2932398"/>
          </a:xfrm>
          <a:prstGeom prst="rect">
            <a:avLst/>
          </a:prstGeom>
        </p:spPr>
      </p:pic>
    </p:spTree>
    <p:extLst>
      <p:ext uri="{BB962C8B-B14F-4D97-AF65-F5344CB8AC3E}">
        <p14:creationId xmlns:p14="http://schemas.microsoft.com/office/powerpoint/2010/main" val="176053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00AB03-10F7-E9D0-2A6A-4F98F7E2C6CD}"/>
              </a:ext>
            </a:extLst>
          </p:cNvPr>
          <p:cNvSpPr txBox="1"/>
          <p:nvPr/>
        </p:nvSpPr>
        <p:spPr>
          <a:xfrm>
            <a:off x="461639" y="701334"/>
            <a:ext cx="5042515" cy="523220"/>
          </a:xfrm>
          <a:prstGeom prst="rect">
            <a:avLst/>
          </a:prstGeom>
          <a:noFill/>
        </p:spPr>
        <p:txBody>
          <a:bodyPr wrap="square" rtlCol="0">
            <a:spAutoFit/>
          </a:bodyPr>
          <a:lstStyle/>
          <a:p>
            <a:r>
              <a:rPr lang="en-US" sz="2800" b="1" u="sng" dirty="0">
                <a:solidFill>
                  <a:srgbClr val="C00000"/>
                </a:solidFill>
                <a:latin typeface="Arial Black" panose="020B0A04020102020204" pitchFamily="34" charset="0"/>
              </a:rPr>
              <a:t>PROBLEM STATEMENT</a:t>
            </a:r>
            <a:endParaRPr lang="en-IN" sz="2800" b="1" u="sng" dirty="0">
              <a:solidFill>
                <a:srgbClr val="C00000"/>
              </a:solidFill>
              <a:latin typeface="Arial Black" panose="020B0A04020102020204" pitchFamily="34" charset="0"/>
            </a:endParaRPr>
          </a:p>
        </p:txBody>
      </p:sp>
      <p:sp>
        <p:nvSpPr>
          <p:cNvPr id="5" name="TextBox 4">
            <a:extLst>
              <a:ext uri="{FF2B5EF4-FFF2-40B4-BE49-F238E27FC236}">
                <a16:creationId xmlns:a16="http://schemas.microsoft.com/office/drawing/2014/main" id="{BDEDE73A-A678-95FB-EC22-F30A5DB93C7B}"/>
              </a:ext>
            </a:extLst>
          </p:cNvPr>
          <p:cNvSpPr txBox="1"/>
          <p:nvPr/>
        </p:nvSpPr>
        <p:spPr>
          <a:xfrm>
            <a:off x="461639" y="1526959"/>
            <a:ext cx="10688714" cy="1247008"/>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Arial" panose="020B0604020202020204" pitchFamily="34" charset="0"/>
                <a:cs typeface="Arial" panose="020B0604020202020204" pitchFamily="34" charset="0"/>
              </a:rPr>
              <a:t>Two datasets are provided, one with </a:t>
            </a:r>
            <a:r>
              <a:rPr lang="en-US" sz="1600" b="1" dirty="0">
                <a:latin typeface="Arial" panose="020B0604020202020204" pitchFamily="34" charset="0"/>
                <a:cs typeface="Arial" panose="020B0604020202020204" pitchFamily="34" charset="0"/>
              </a:rPr>
              <a:t>basic information </a:t>
            </a:r>
            <a:r>
              <a:rPr lang="en-US" sz="1600" dirty="0">
                <a:latin typeface="Arial" panose="020B0604020202020204" pitchFamily="34" charset="0"/>
                <a:cs typeface="Arial" panose="020B0604020202020204" pitchFamily="34" charset="0"/>
              </a:rPr>
              <a:t>and the other with </a:t>
            </a:r>
            <a:r>
              <a:rPr lang="en-US" sz="1600" b="1" dirty="0">
                <a:latin typeface="Arial" panose="020B0604020202020204" pitchFamily="34" charset="0"/>
                <a:cs typeface="Arial" panose="020B0604020202020204" pitchFamily="34" charset="0"/>
              </a:rPr>
              <a:t>user reviews </a:t>
            </a:r>
            <a:r>
              <a:rPr lang="en-US" sz="1600" dirty="0">
                <a:latin typeface="Arial" panose="020B0604020202020204" pitchFamily="34" charset="0"/>
                <a:cs typeface="Arial" panose="020B0604020202020204" pitchFamily="34" charset="0"/>
              </a:rPr>
              <a:t>for the respective app.</a:t>
            </a:r>
          </a:p>
          <a:p>
            <a:pPr marL="285750" indent="-285750" algn="just">
              <a:lnSpc>
                <a:spcPct val="200000"/>
              </a:lnSpc>
              <a:buFont typeface="Wingdings" panose="05000000000000000000" pitchFamily="2" charset="2"/>
              <a:buChar char="q"/>
            </a:pPr>
            <a:r>
              <a:rPr lang="en-US" sz="1600" dirty="0">
                <a:latin typeface="Arial" panose="020B0604020202020204" pitchFamily="34" charset="0"/>
                <a:cs typeface="Arial" panose="020B0604020202020204" pitchFamily="34" charset="0"/>
              </a:rPr>
              <a:t>We must examine and evaluate the data in both datasets in order to identify the important characteristics that influence app engagement and success.</a:t>
            </a:r>
            <a:endParaRPr lang="en-IN"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775D1F2-0E72-9F90-CB4B-F54CD7249AF8}"/>
              </a:ext>
            </a:extLst>
          </p:cNvPr>
          <p:cNvSpPr txBox="1"/>
          <p:nvPr/>
        </p:nvSpPr>
        <p:spPr>
          <a:xfrm>
            <a:off x="461639" y="3076372"/>
            <a:ext cx="6094520" cy="523220"/>
          </a:xfrm>
          <a:prstGeom prst="rect">
            <a:avLst/>
          </a:prstGeom>
          <a:noFill/>
        </p:spPr>
        <p:txBody>
          <a:bodyPr wrap="square">
            <a:spAutoFit/>
          </a:bodyPr>
          <a:lstStyle/>
          <a:p>
            <a:r>
              <a:rPr lang="en-US" sz="2800" b="1" u="sng" dirty="0">
                <a:solidFill>
                  <a:srgbClr val="C00000"/>
                </a:solidFill>
                <a:latin typeface="Arial Black" panose="020B0A04020102020204" pitchFamily="34" charset="0"/>
              </a:rPr>
              <a:t>BUSINESS CONTEXT</a:t>
            </a:r>
            <a:endParaRPr lang="en-IN" sz="2800" b="1" u="sng" dirty="0">
              <a:solidFill>
                <a:srgbClr val="C00000"/>
              </a:solidFill>
              <a:latin typeface="Arial Black" panose="020B0A04020102020204" pitchFamily="34" charset="0"/>
            </a:endParaRPr>
          </a:p>
        </p:txBody>
      </p:sp>
      <p:sp>
        <p:nvSpPr>
          <p:cNvPr id="10" name="TextBox 9">
            <a:extLst>
              <a:ext uri="{FF2B5EF4-FFF2-40B4-BE49-F238E27FC236}">
                <a16:creationId xmlns:a16="http://schemas.microsoft.com/office/drawing/2014/main" id="{A52A7700-0154-4035-B2B4-55C3BDB1CAD7}"/>
              </a:ext>
            </a:extLst>
          </p:cNvPr>
          <p:cNvSpPr txBox="1"/>
          <p:nvPr/>
        </p:nvSpPr>
        <p:spPr>
          <a:xfrm>
            <a:off x="461639" y="3575690"/>
            <a:ext cx="10688714" cy="2016449"/>
          </a:xfrm>
          <a:prstGeom prst="rect">
            <a:avLst/>
          </a:prstGeom>
          <a:noFill/>
        </p:spPr>
        <p:txBody>
          <a:bodyPr wrap="square" rtlCol="0">
            <a:spAutoFit/>
          </a:bodyPr>
          <a:lstStyle/>
          <a:p>
            <a:pPr>
              <a:lnSpc>
                <a:spcPct val="200000"/>
              </a:lnSpc>
            </a:pPr>
            <a:r>
              <a:rPr lang="en-US" sz="1600" dirty="0">
                <a:latin typeface="Arial" panose="020B0604020202020204" pitchFamily="34" charset="0"/>
                <a:cs typeface="Arial" panose="020B0604020202020204" pitchFamily="34" charset="0"/>
              </a:rPr>
              <a:t>An app is said to be successful if it has:</a:t>
            </a:r>
          </a:p>
          <a:p>
            <a:pPr marL="285750" indent="-285750">
              <a:lnSpc>
                <a:spcPct val="150000"/>
              </a:lnSpc>
              <a:buFont typeface="Wingdings" panose="05000000000000000000" pitchFamily="2" charset="2"/>
              <a:buChar char="q"/>
            </a:pPr>
            <a:r>
              <a:rPr lang="en-US" sz="1600" dirty="0">
                <a:latin typeface="Arial" panose="020B0604020202020204" pitchFamily="34" charset="0"/>
                <a:cs typeface="Arial" panose="020B0604020202020204" pitchFamily="34" charset="0"/>
              </a:rPr>
              <a:t>A high average user rating</a:t>
            </a:r>
          </a:p>
          <a:p>
            <a:pPr marL="285750" indent="-285750">
              <a:lnSpc>
                <a:spcPct val="150000"/>
              </a:lnSpc>
              <a:buFont typeface="Wingdings" panose="05000000000000000000" pitchFamily="2" charset="2"/>
              <a:buChar char="q"/>
            </a:pPr>
            <a:r>
              <a:rPr lang="en-US" sz="1600" dirty="0">
                <a:latin typeface="Arial" panose="020B0604020202020204" pitchFamily="34" charset="0"/>
                <a:cs typeface="Arial" panose="020B0604020202020204" pitchFamily="34" charset="0"/>
              </a:rPr>
              <a:t>A good number of positive reviews</a:t>
            </a:r>
          </a:p>
          <a:p>
            <a:pPr marL="285750" indent="-285750">
              <a:lnSpc>
                <a:spcPct val="150000"/>
              </a:lnSpc>
              <a:buFont typeface="Wingdings" panose="05000000000000000000" pitchFamily="2" charset="2"/>
              <a:buChar char="q"/>
            </a:pPr>
            <a:r>
              <a:rPr lang="en-US" sz="1600" dirty="0">
                <a:latin typeface="Arial" panose="020B0604020202020204" pitchFamily="34" charset="0"/>
                <a:cs typeface="Arial" panose="020B0604020202020204" pitchFamily="34" charset="0"/>
              </a:rPr>
              <a:t>A good number of monthly average reviews</a:t>
            </a:r>
          </a:p>
          <a:p>
            <a:pPr marL="285750" indent="-285750">
              <a:lnSpc>
                <a:spcPct val="150000"/>
              </a:lnSpc>
              <a:buFont typeface="Wingdings" panose="05000000000000000000" pitchFamily="2" charset="2"/>
              <a:buChar char="q"/>
            </a:pPr>
            <a:r>
              <a:rPr lang="en-US" sz="1600" dirty="0">
                <a:latin typeface="Arial" panose="020B0604020202020204" pitchFamily="34" charset="0"/>
                <a:cs typeface="Arial" panose="020B0604020202020204" pitchFamily="34" charset="0"/>
              </a:rPr>
              <a:t>High revenue per customer and so on</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5844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B53227-81E0-D1B1-D62A-57D76CE9D977}"/>
              </a:ext>
            </a:extLst>
          </p:cNvPr>
          <p:cNvSpPr>
            <a:spLocks noGrp="1"/>
          </p:cNvSpPr>
          <p:nvPr>
            <p:ph idx="1"/>
          </p:nvPr>
        </p:nvSpPr>
        <p:spPr>
          <a:xfrm>
            <a:off x="713193" y="788989"/>
            <a:ext cx="8596668" cy="3880773"/>
          </a:xfrm>
        </p:spPr>
        <p:txBody>
          <a:bodyPr>
            <a:normAutofit/>
          </a:bodyPr>
          <a:lstStyle/>
          <a:p>
            <a:pPr algn="just">
              <a:lnSpc>
                <a:spcPct val="150000"/>
              </a:lnSpc>
              <a:buFont typeface="Wingdings" panose="05000000000000000000" pitchFamily="2" charset="2"/>
              <a:buChar char="§"/>
            </a:pPr>
            <a:r>
              <a:rPr lang="en-US" sz="1600" dirty="0">
                <a:solidFill>
                  <a:schemeClr val="tx1"/>
                </a:solidFill>
                <a:latin typeface="Arial" panose="020B0604020202020204" pitchFamily="34" charset="0"/>
                <a:cs typeface="Arial" panose="020B0604020202020204" pitchFamily="34" charset="0"/>
              </a:rPr>
              <a:t>Similarly, plotted bar plot for the negative reviews.</a:t>
            </a:r>
            <a:endParaRPr lang="en-IN" sz="16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61D060-DF42-F4F3-F34A-1394C3B40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65" y="1425303"/>
            <a:ext cx="7413760" cy="3505285"/>
          </a:xfrm>
          <a:prstGeom prst="rect">
            <a:avLst/>
          </a:prstGeom>
        </p:spPr>
      </p:pic>
    </p:spTree>
    <p:extLst>
      <p:ext uri="{BB962C8B-B14F-4D97-AF65-F5344CB8AC3E}">
        <p14:creationId xmlns:p14="http://schemas.microsoft.com/office/powerpoint/2010/main" val="3060804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3B53E4-DFC0-DB30-B2E6-2E2A57007C6A}"/>
              </a:ext>
            </a:extLst>
          </p:cNvPr>
          <p:cNvSpPr>
            <a:spLocks noGrp="1"/>
          </p:cNvSpPr>
          <p:nvPr>
            <p:ph idx="1"/>
          </p:nvPr>
        </p:nvSpPr>
        <p:spPr>
          <a:xfrm>
            <a:off x="614580" y="681412"/>
            <a:ext cx="9623113" cy="3880773"/>
          </a:xfrm>
        </p:spPr>
        <p:txBody>
          <a:bodyPr/>
          <a:lstStyle/>
          <a:p>
            <a:pPr algn="just">
              <a:lnSpc>
                <a:spcPct val="150000"/>
              </a:lnSpc>
              <a:buFont typeface="Wingdings" panose="05000000000000000000" pitchFamily="2" charset="2"/>
              <a:buChar char="§"/>
            </a:pPr>
            <a:r>
              <a:rPr lang="en-US" sz="1600" dirty="0">
                <a:solidFill>
                  <a:schemeClr val="tx1"/>
                </a:solidFill>
                <a:latin typeface="Arial" panose="020B0604020202020204" pitchFamily="34" charset="0"/>
                <a:cs typeface="Arial" panose="020B0604020202020204" pitchFamily="34" charset="0"/>
              </a:rPr>
              <a:t>I have created a merged </a:t>
            </a:r>
            <a:r>
              <a:rPr lang="en-US" sz="1600" dirty="0" err="1">
                <a:solidFill>
                  <a:schemeClr val="tx1"/>
                </a:solidFill>
                <a:latin typeface="Arial" panose="020B0604020202020204" pitchFamily="34" charset="0"/>
                <a:cs typeface="Arial" panose="020B0604020202020204" pitchFamily="34" charset="0"/>
              </a:rPr>
              <a:t>dataframe</a:t>
            </a:r>
            <a:r>
              <a:rPr lang="en-US" sz="1600" dirty="0">
                <a:solidFill>
                  <a:schemeClr val="tx1"/>
                </a:solidFill>
                <a:latin typeface="Arial" panose="020B0604020202020204" pitchFamily="34" charset="0"/>
                <a:cs typeface="Arial" panose="020B0604020202020204" pitchFamily="34" charset="0"/>
              </a:rPr>
              <a:t> combining both the </a:t>
            </a:r>
            <a:r>
              <a:rPr lang="en-US" sz="1600" dirty="0" err="1">
                <a:solidFill>
                  <a:schemeClr val="tx1"/>
                </a:solidFill>
                <a:latin typeface="Arial" panose="020B0604020202020204" pitchFamily="34" charset="0"/>
                <a:cs typeface="Arial" panose="020B0604020202020204" pitchFamily="34" charset="0"/>
              </a:rPr>
              <a:t>Play_Store</a:t>
            </a:r>
            <a:r>
              <a:rPr lang="en-US" sz="1600" dirty="0">
                <a:solidFill>
                  <a:schemeClr val="tx1"/>
                </a:solidFill>
                <a:latin typeface="Arial" panose="020B0604020202020204" pitchFamily="34" charset="0"/>
                <a:cs typeface="Arial" panose="020B0604020202020204" pitchFamily="34" charset="0"/>
              </a:rPr>
              <a:t> and </a:t>
            </a:r>
            <a:r>
              <a:rPr lang="en-US" sz="1600" dirty="0" err="1">
                <a:solidFill>
                  <a:schemeClr val="tx1"/>
                </a:solidFill>
                <a:latin typeface="Arial" panose="020B0604020202020204" pitchFamily="34" charset="0"/>
                <a:cs typeface="Arial" panose="020B0604020202020204" pitchFamily="34" charset="0"/>
              </a:rPr>
              <a:t>User_Review</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dataframe</a:t>
            </a:r>
            <a:r>
              <a:rPr lang="en-US" sz="1600" dirty="0">
                <a:solidFill>
                  <a:schemeClr val="tx1"/>
                </a:solidFill>
                <a:latin typeface="Arial" panose="020B0604020202020204" pitchFamily="34" charset="0"/>
                <a:cs typeface="Arial" panose="020B0604020202020204" pitchFamily="34" charset="0"/>
              </a:rPr>
              <a:t>.</a:t>
            </a:r>
          </a:p>
          <a:p>
            <a:pPr algn="just">
              <a:lnSpc>
                <a:spcPct val="150000"/>
              </a:lnSpc>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r>
              <a:rPr lang="en-US" sz="1600" dirty="0">
                <a:solidFill>
                  <a:schemeClr val="tx1"/>
                </a:solidFill>
                <a:latin typeface="Arial" panose="020B0604020202020204" pitchFamily="34" charset="0"/>
                <a:cs typeface="Arial" panose="020B0604020202020204" pitchFamily="34" charset="0"/>
              </a:rPr>
              <a:t>Making function </a:t>
            </a:r>
            <a:r>
              <a:rPr lang="en-US" sz="1600" b="1" dirty="0" err="1">
                <a:solidFill>
                  <a:schemeClr val="tx1"/>
                </a:solidFill>
                <a:latin typeface="Arial" panose="020B0604020202020204" pitchFamily="34" charset="0"/>
                <a:cs typeface="Arial" panose="020B0604020202020204" pitchFamily="34" charset="0"/>
              </a:rPr>
              <a:t>merged_dfinfo</a:t>
            </a:r>
            <a:r>
              <a:rPr lang="en-US" sz="1600" b="1" dirty="0">
                <a:solidFill>
                  <a:schemeClr val="tx1"/>
                </a:solidFill>
                <a:latin typeface="Arial" panose="020B0604020202020204" pitchFamily="34" charset="0"/>
                <a:cs typeface="Arial" panose="020B0604020202020204" pitchFamily="34" charset="0"/>
              </a:rPr>
              <a:t>()</a:t>
            </a:r>
            <a:r>
              <a:rPr lang="en-US" sz="1600" dirty="0">
                <a:solidFill>
                  <a:schemeClr val="tx1"/>
                </a:solidFill>
                <a:latin typeface="Arial" panose="020B0604020202020204" pitchFamily="34" charset="0"/>
                <a:cs typeface="Arial" panose="020B0604020202020204" pitchFamily="34" charset="0"/>
              </a:rPr>
              <a:t> for defining some specific parameters like </a:t>
            </a:r>
            <a:r>
              <a:rPr lang="en-US" sz="1600" b="1" dirty="0">
                <a:solidFill>
                  <a:schemeClr val="tx1"/>
                </a:solidFill>
                <a:latin typeface="Arial" panose="020B0604020202020204" pitchFamily="34" charset="0"/>
                <a:cs typeface="Arial" panose="020B0604020202020204" pitchFamily="34" charset="0"/>
              </a:rPr>
              <a:t>null values, not null values, unique count, datatype</a:t>
            </a:r>
            <a:r>
              <a:rPr lang="en-US" sz="1600" dirty="0">
                <a:solidFill>
                  <a:schemeClr val="tx1"/>
                </a:solidFill>
                <a:latin typeface="Arial" panose="020B0604020202020204" pitchFamily="34" charset="0"/>
                <a:cs typeface="Arial" panose="020B0604020202020204" pitchFamily="34" charset="0"/>
              </a:rPr>
              <a:t>, etc.</a:t>
            </a:r>
            <a:endParaRPr lang="en-IN" sz="1600" dirty="0">
              <a:solidFill>
                <a:schemeClr val="tx1"/>
              </a:solidFill>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IN"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8C6AD4D-0A42-885F-B306-29D5F568D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801" y="1237825"/>
            <a:ext cx="5679738" cy="429648"/>
          </a:xfrm>
          <a:prstGeom prst="rect">
            <a:avLst/>
          </a:prstGeom>
        </p:spPr>
      </p:pic>
      <p:pic>
        <p:nvPicPr>
          <p:cNvPr id="6" name="Picture 5">
            <a:extLst>
              <a:ext uri="{FF2B5EF4-FFF2-40B4-BE49-F238E27FC236}">
                <a16:creationId xmlns:a16="http://schemas.microsoft.com/office/drawing/2014/main" id="{D6170D96-B71D-E040-A0DD-FC7103472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01" y="2921817"/>
            <a:ext cx="5489717" cy="3605529"/>
          </a:xfrm>
          <a:prstGeom prst="rect">
            <a:avLst/>
          </a:prstGeom>
        </p:spPr>
      </p:pic>
    </p:spTree>
    <p:extLst>
      <p:ext uri="{BB962C8B-B14F-4D97-AF65-F5344CB8AC3E}">
        <p14:creationId xmlns:p14="http://schemas.microsoft.com/office/powerpoint/2010/main" val="292153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BD76E-1298-688A-E95B-0D1A6D3E945A}"/>
              </a:ext>
            </a:extLst>
          </p:cNvPr>
          <p:cNvSpPr>
            <a:spLocks noGrp="1"/>
          </p:cNvSpPr>
          <p:nvPr>
            <p:ph idx="1"/>
          </p:nvPr>
        </p:nvSpPr>
        <p:spPr>
          <a:xfrm>
            <a:off x="829734" y="681412"/>
            <a:ext cx="8596668" cy="3880773"/>
          </a:xfrm>
        </p:spPr>
        <p:txBody>
          <a:bodyPr>
            <a:normAutofit/>
          </a:bodyPr>
          <a:lstStyle/>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have made the </a:t>
            </a:r>
            <a:r>
              <a:rPr lang="en-US" sz="1600" b="1" dirty="0">
                <a:latin typeface="Arial" panose="020B0604020202020204" pitchFamily="34" charset="0"/>
                <a:cs typeface="Arial" panose="020B0604020202020204" pitchFamily="34" charset="0"/>
              </a:rPr>
              <a:t>heatmap</a:t>
            </a:r>
            <a:r>
              <a:rPr lang="en-US" sz="1600" dirty="0">
                <a:latin typeface="Arial" panose="020B0604020202020204" pitchFamily="34" charset="0"/>
                <a:cs typeface="Arial" panose="020B0604020202020204" pitchFamily="34" charset="0"/>
              </a:rPr>
              <a:t> for the merged </a:t>
            </a:r>
            <a:r>
              <a:rPr lang="en-US" sz="1600" dirty="0" err="1">
                <a:latin typeface="Arial" panose="020B0604020202020204" pitchFamily="34" charset="0"/>
                <a:cs typeface="Arial" panose="020B0604020202020204" pitchFamily="34" charset="0"/>
              </a:rPr>
              <a:t>dataframe</a:t>
            </a:r>
            <a:r>
              <a:rPr lang="en-US" sz="1600" dirty="0">
                <a:latin typeface="Arial" panose="020B0604020202020204" pitchFamily="34" charset="0"/>
                <a:cs typeface="Arial" panose="020B0604020202020204" pitchFamily="34" charset="0"/>
              </a:rPr>
              <a:t> correlation.</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3EA3A37-A2A3-FA23-59BA-3CB91B0B9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127" y="1161370"/>
            <a:ext cx="7239627" cy="5342083"/>
          </a:xfrm>
          <a:prstGeom prst="rect">
            <a:avLst/>
          </a:prstGeom>
        </p:spPr>
      </p:pic>
    </p:spTree>
    <p:extLst>
      <p:ext uri="{BB962C8B-B14F-4D97-AF65-F5344CB8AC3E}">
        <p14:creationId xmlns:p14="http://schemas.microsoft.com/office/powerpoint/2010/main" val="2590885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49EA4AC-2901-418D-0DB6-77D5889400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8378" y="2160307"/>
            <a:ext cx="7296089" cy="3881438"/>
          </a:xfrm>
        </p:spPr>
      </p:pic>
      <p:sp>
        <p:nvSpPr>
          <p:cNvPr id="10" name="TextBox 9">
            <a:extLst>
              <a:ext uri="{FF2B5EF4-FFF2-40B4-BE49-F238E27FC236}">
                <a16:creationId xmlns:a16="http://schemas.microsoft.com/office/drawing/2014/main" id="{2625792F-EF47-4B52-316B-8F1BA07D0483}"/>
              </a:ext>
            </a:extLst>
          </p:cNvPr>
          <p:cNvSpPr txBox="1"/>
          <p:nvPr/>
        </p:nvSpPr>
        <p:spPr>
          <a:xfrm>
            <a:off x="1290917" y="439737"/>
            <a:ext cx="7871012" cy="116051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sz="1600" b="0" i="0" dirty="0">
                <a:effectLst/>
                <a:latin typeface="-apple-system"/>
              </a:rPr>
              <a:t>It can be seen that maximum number of sentiment subjectivity lies between 0.4 to 0.7. From this we can conclude that maximum number of users give reviews to the applications, according to their experience.</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673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010565-096E-B9CB-272B-1659546D52D5}"/>
              </a:ext>
            </a:extLst>
          </p:cNvPr>
          <p:cNvSpPr>
            <a:spLocks noGrp="1"/>
          </p:cNvSpPr>
          <p:nvPr>
            <p:ph idx="1"/>
          </p:nvPr>
        </p:nvSpPr>
        <p:spPr>
          <a:xfrm>
            <a:off x="838200" y="917210"/>
            <a:ext cx="10699376" cy="5527299"/>
          </a:xfrm>
        </p:spPr>
        <p:txBody>
          <a:bodyPr>
            <a:noAutofit/>
          </a:bodyPr>
          <a:lstStyle/>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The highest number of installs are in the </a:t>
            </a:r>
            <a:r>
              <a:rPr lang="en-US" sz="1600" b="1" dirty="0">
                <a:latin typeface="Arial" panose="020B0604020202020204" pitchFamily="34" charset="0"/>
                <a:cs typeface="Arial" panose="020B0604020202020204" pitchFamily="34" charset="0"/>
              </a:rPr>
              <a:t>Communication</a:t>
            </a:r>
            <a:r>
              <a:rPr lang="en-US" sz="1600" dirty="0">
                <a:latin typeface="Arial" panose="020B0604020202020204" pitchFamily="34" charset="0"/>
                <a:cs typeface="Arial" panose="020B0604020202020204" pitchFamily="34" charset="0"/>
              </a:rPr>
              <a:t> category with around </a:t>
            </a:r>
            <a:r>
              <a:rPr lang="en-US" sz="1600" b="1" dirty="0">
                <a:latin typeface="Arial" panose="020B0604020202020204" pitchFamily="34" charset="0"/>
                <a:cs typeface="Arial" panose="020B0604020202020204" pitchFamily="34" charset="0"/>
              </a:rPr>
              <a:t>8.4x10^(7) </a:t>
            </a:r>
            <a:r>
              <a:rPr lang="en-US" sz="1600" dirty="0">
                <a:latin typeface="Arial" panose="020B0604020202020204" pitchFamily="34" charset="0"/>
                <a:cs typeface="Arial" panose="020B0604020202020204" pitchFamily="34" charset="0"/>
              </a:rPr>
              <a:t>installs.</a:t>
            </a:r>
          </a:p>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The highest sum of pricing is in the </a:t>
            </a:r>
            <a:r>
              <a:rPr lang="en-US" sz="1600" b="1" dirty="0">
                <a:latin typeface="Arial" panose="020B0604020202020204" pitchFamily="34" charset="0"/>
                <a:cs typeface="Arial" panose="020B0604020202020204" pitchFamily="34" charset="0"/>
              </a:rPr>
              <a:t>Finance </a:t>
            </a:r>
            <a:r>
              <a:rPr lang="en-US" sz="1600" dirty="0">
                <a:latin typeface="Arial" panose="020B0604020202020204" pitchFamily="34" charset="0"/>
                <a:cs typeface="Arial" panose="020B0604020202020204" pitchFamily="34" charset="0"/>
              </a:rPr>
              <a:t>category followed by </a:t>
            </a:r>
            <a:r>
              <a:rPr lang="en-US" sz="1600" b="1" dirty="0">
                <a:latin typeface="Arial" panose="020B0604020202020204" pitchFamily="34" charset="0"/>
                <a:cs typeface="Arial" panose="020B0604020202020204" pitchFamily="34" charset="0"/>
              </a:rPr>
              <a:t>Family </a:t>
            </a:r>
            <a:r>
              <a:rPr lang="en-US" sz="1600" dirty="0">
                <a:latin typeface="Arial" panose="020B0604020202020204" pitchFamily="34" charset="0"/>
                <a:cs typeface="Arial" panose="020B0604020202020204" pitchFamily="34" charset="0"/>
              </a:rPr>
              <a:t>category.</a:t>
            </a:r>
          </a:p>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The highest number of reviews are in the </a:t>
            </a:r>
            <a:r>
              <a:rPr lang="en-US" sz="1600" b="1" dirty="0">
                <a:latin typeface="Arial" panose="020B0604020202020204" pitchFamily="34" charset="0"/>
                <a:cs typeface="Arial" panose="020B0604020202020204" pitchFamily="34" charset="0"/>
              </a:rPr>
              <a:t>Communication </a:t>
            </a:r>
            <a:r>
              <a:rPr lang="en-US" sz="1600" dirty="0">
                <a:latin typeface="Arial" panose="020B0604020202020204" pitchFamily="34" charset="0"/>
                <a:cs typeface="Arial" panose="020B0604020202020204" pitchFamily="34" charset="0"/>
              </a:rPr>
              <a:t>category followed by </a:t>
            </a:r>
            <a:r>
              <a:rPr lang="en-US" sz="1600" b="1" dirty="0">
                <a:latin typeface="Arial" panose="020B0604020202020204" pitchFamily="34" charset="0"/>
                <a:cs typeface="Arial" panose="020B0604020202020204" pitchFamily="34" charset="0"/>
              </a:rPr>
              <a:t>Social </a:t>
            </a:r>
            <a:r>
              <a:rPr lang="en-US" sz="1600" dirty="0">
                <a:latin typeface="Arial" panose="020B0604020202020204" pitchFamily="34" charset="0"/>
                <a:cs typeface="Arial" panose="020B0604020202020204" pitchFamily="34" charset="0"/>
              </a:rPr>
              <a:t>and </a:t>
            </a:r>
            <a:r>
              <a:rPr lang="en-US" sz="1600" b="1" dirty="0">
                <a:latin typeface="Arial" panose="020B0604020202020204" pitchFamily="34" charset="0"/>
                <a:cs typeface="Arial" panose="020B0604020202020204" pitchFamily="34" charset="0"/>
              </a:rPr>
              <a:t>Game</a:t>
            </a:r>
            <a:r>
              <a:rPr lang="en-US" sz="1600" dirty="0">
                <a:latin typeface="Arial" panose="020B0604020202020204" pitchFamily="34" charset="0"/>
                <a:cs typeface="Arial" panose="020B0604020202020204" pitchFamily="34" charset="0"/>
              </a:rPr>
              <a:t> categories.</a:t>
            </a:r>
          </a:p>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Most installed apps are also rated between mostly 4 and 4.5. All active apps on play store have an average rating of </a:t>
            </a:r>
            <a:r>
              <a:rPr lang="en-US" sz="1600" b="1" dirty="0">
                <a:latin typeface="Arial" panose="020B0604020202020204" pitchFamily="34" charset="0"/>
                <a:cs typeface="Arial" panose="020B0604020202020204" pitchFamily="34" charset="0"/>
              </a:rPr>
              <a:t>4.32</a:t>
            </a:r>
            <a:r>
              <a:rPr lang="en-US" sz="1600" dirty="0">
                <a:latin typeface="Arial" panose="020B0604020202020204" pitchFamily="34" charset="0"/>
                <a:cs typeface="Arial" panose="020B0604020202020204" pitchFamily="34" charset="0"/>
              </a:rPr>
              <a:t>.</a:t>
            </a:r>
          </a:p>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From installs, price, reviews co-relation graph, we found installs and reviews are positively co-related means when installation is more reviews are more, and when it lacks, reviews are less. </a:t>
            </a:r>
          </a:p>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The dataset is now free of all the null values and outliers.</a:t>
            </a:r>
          </a:p>
          <a:p>
            <a:pPr algn="just">
              <a:lnSpc>
                <a:spcPct val="160000"/>
              </a:lnSpc>
              <a:buFont typeface="Wingdings" panose="05000000000000000000" pitchFamily="2" charset="2"/>
              <a:buChar char="§"/>
            </a:pP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Overall</a:t>
            </a:r>
            <a:r>
              <a:rPr lang="en-US" sz="1600" b="1"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sentiment</a:t>
            </a:r>
            <a:r>
              <a:rPr lang="en-US" sz="1600" b="1" spc="13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10" dirty="0">
                <a:solidFill>
                  <a:schemeClr val="tx1"/>
                </a:solidFill>
                <a:latin typeface="Arial" panose="020B0604020202020204" pitchFamily="34" charset="0"/>
                <a:ea typeface="Verdana" panose="020B0604030504040204" pitchFamily="34" charset="0"/>
                <a:cs typeface="Arial" panose="020B0604020202020204" pitchFamily="34" charset="0"/>
              </a:rPr>
              <a:t>count</a:t>
            </a:r>
            <a:r>
              <a:rPr lang="en-US" sz="1600" b="1" spc="14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spc="-10" dirty="0">
                <a:solidFill>
                  <a:schemeClr val="tx1"/>
                </a:solidFill>
                <a:latin typeface="Arial" panose="020B0604020202020204" pitchFamily="34" charset="0"/>
                <a:ea typeface="Verdana" panose="020B0604030504040204" pitchFamily="34" charset="0"/>
                <a:cs typeface="Arial" panose="020B0604020202020204" pitchFamily="34" charset="0"/>
              </a:rPr>
              <a:t>of</a:t>
            </a:r>
            <a:r>
              <a:rPr lang="en-US" sz="1600" spc="14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spc="-10" dirty="0">
                <a:solidFill>
                  <a:schemeClr val="tx1"/>
                </a:solidFill>
                <a:latin typeface="Arial" panose="020B0604020202020204" pitchFamily="34" charset="0"/>
                <a:ea typeface="Verdana" panose="020B0604030504040204" pitchFamily="34" charset="0"/>
                <a:cs typeface="Arial" panose="020B0604020202020204" pitchFamily="34" charset="0"/>
              </a:rPr>
              <a:t>merged</a:t>
            </a:r>
            <a:r>
              <a:rPr lang="en-US" sz="1600"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spc="-5" dirty="0">
                <a:solidFill>
                  <a:schemeClr val="tx1"/>
                </a:solidFill>
                <a:latin typeface="Arial" panose="020B0604020202020204" pitchFamily="34" charset="0"/>
                <a:ea typeface="Verdana" panose="020B0604030504040204" pitchFamily="34" charset="0"/>
                <a:cs typeface="Arial" panose="020B0604020202020204" pitchFamily="34" charset="0"/>
              </a:rPr>
              <a:t>dataset</a:t>
            </a:r>
            <a:r>
              <a:rPr lang="en-US" sz="1600" spc="1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dirty="0">
                <a:solidFill>
                  <a:schemeClr val="tx1"/>
                </a:solidFill>
                <a:latin typeface="Arial" panose="020B0604020202020204" pitchFamily="34" charset="0"/>
                <a:ea typeface="Verdana" panose="020B0604030504040204" pitchFamily="34" charset="0"/>
                <a:cs typeface="Arial" panose="020B0604020202020204" pitchFamily="34" charset="0"/>
              </a:rPr>
              <a:t>in</a:t>
            </a:r>
            <a:r>
              <a:rPr lang="en-US" sz="1600"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spc="-5" dirty="0">
                <a:solidFill>
                  <a:schemeClr val="tx1"/>
                </a:solidFill>
                <a:latin typeface="Arial" panose="020B0604020202020204" pitchFamily="34" charset="0"/>
                <a:ea typeface="Verdana" panose="020B0604030504040204" pitchFamily="34" charset="0"/>
                <a:cs typeface="Arial" panose="020B0604020202020204" pitchFamily="34" charset="0"/>
              </a:rPr>
              <a:t>which</a:t>
            </a:r>
            <a:r>
              <a:rPr lang="en-US" sz="1600" spc="14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Positive</a:t>
            </a:r>
            <a:r>
              <a:rPr lang="en-US" sz="1600" b="1"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sentiment</a:t>
            </a:r>
            <a:r>
              <a:rPr lang="en-US" sz="1600" b="1" spc="1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count</a:t>
            </a:r>
            <a:r>
              <a:rPr lang="en-US" sz="1600" b="1"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is</a:t>
            </a:r>
            <a:r>
              <a:rPr lang="en-US" sz="1600" b="1" spc="1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10" dirty="0">
                <a:solidFill>
                  <a:schemeClr val="tx1"/>
                </a:solidFill>
                <a:latin typeface="Arial" panose="020B0604020202020204" pitchFamily="34" charset="0"/>
                <a:ea typeface="Verdana" panose="020B0604030504040204" pitchFamily="34" charset="0"/>
                <a:cs typeface="Arial" panose="020B0604020202020204" pitchFamily="34" charset="0"/>
              </a:rPr>
              <a:t>64%,</a:t>
            </a:r>
            <a:r>
              <a:rPr lang="en-US" sz="1600" b="1" spc="15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Negative </a:t>
            </a:r>
            <a:r>
              <a:rPr lang="en-US" sz="1600" b="1" spc="-37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22%</a:t>
            </a:r>
            <a:r>
              <a:rPr lang="en-US" sz="160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60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Neutral</a:t>
            </a:r>
            <a:r>
              <a:rPr lang="en-US" sz="1600" b="1" spc="-20" dirty="0">
                <a:solidFill>
                  <a:schemeClr val="tx1"/>
                </a:solidFill>
                <a:latin typeface="Arial" panose="020B0604020202020204" pitchFamily="34" charset="0"/>
                <a:ea typeface="Verdana" panose="020B0604030504040204" pitchFamily="34" charset="0"/>
                <a:cs typeface="Arial" panose="020B0604020202020204" pitchFamily="34" charset="0"/>
              </a:rPr>
              <a:t> 14%.</a:t>
            </a:r>
            <a:r>
              <a:rPr lang="en-US" sz="1600" dirty="0">
                <a:solidFill>
                  <a:schemeClr val="tx1"/>
                </a:solidFill>
                <a:latin typeface="Arial" panose="020B0604020202020204" pitchFamily="34" charset="0"/>
                <a:ea typeface="Verdana" panose="020B0604030504040204" pitchFamily="34" charset="0"/>
                <a:cs typeface="Arial" panose="020B0604020202020204" pitchFamily="34" charset="0"/>
              </a:rPr>
              <a:t> </a:t>
            </a:r>
            <a:endParaRPr lang="en-US" sz="1600" dirty="0">
              <a:solidFill>
                <a:schemeClr val="tx1"/>
              </a:solidFill>
              <a:latin typeface="Arial" panose="020B0604020202020204" pitchFamily="34" charset="0"/>
              <a:cs typeface="Arial" panose="020B0604020202020204" pitchFamily="34" charset="0"/>
            </a:endParaRPr>
          </a:p>
          <a:p>
            <a:pPr algn="just">
              <a:lnSpc>
                <a:spcPct val="160000"/>
              </a:lnSpc>
              <a:buFont typeface="Wingdings" panose="05000000000000000000" pitchFamily="2" charset="2"/>
              <a:buChar char="§"/>
            </a:pPr>
            <a:r>
              <a:rPr lang="en-US" sz="1600" dirty="0">
                <a:solidFill>
                  <a:schemeClr val="tx1"/>
                </a:solidFill>
                <a:latin typeface="Arial" panose="020B0604020202020204" pitchFamily="34" charset="0"/>
                <a:ea typeface="Verdana" panose="020B0604030504040204" pitchFamily="34" charset="0"/>
                <a:cs typeface="Arial" panose="020B0604020202020204" pitchFamily="34" charset="0"/>
              </a:rPr>
              <a:t>Price,</a:t>
            </a:r>
            <a:r>
              <a:rPr lang="en-US" sz="160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dirty="0">
                <a:solidFill>
                  <a:schemeClr val="tx1"/>
                </a:solidFill>
                <a:latin typeface="Arial" panose="020B0604020202020204" pitchFamily="34" charset="0"/>
                <a:ea typeface="Verdana" panose="020B0604030504040204" pitchFamily="34" charset="0"/>
                <a:cs typeface="Arial" panose="020B0604020202020204" pitchFamily="34" charset="0"/>
              </a:rPr>
              <a:t>Rating,</a:t>
            </a:r>
            <a:r>
              <a:rPr lang="en-US" sz="160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dirty="0">
                <a:solidFill>
                  <a:schemeClr val="tx1"/>
                </a:solidFill>
                <a:latin typeface="Arial" panose="020B0604020202020204" pitchFamily="34" charset="0"/>
                <a:ea typeface="Verdana" panose="020B0604030504040204" pitchFamily="34" charset="0"/>
                <a:cs typeface="Arial" panose="020B0604020202020204" pitchFamily="34" charset="0"/>
              </a:rPr>
              <a:t>Size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has</a:t>
            </a:r>
            <a:r>
              <a:rPr lang="en-US" sz="160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no</a:t>
            </a:r>
            <a:r>
              <a:rPr lang="en-US" sz="160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or</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very</a:t>
            </a:r>
            <a:r>
              <a:rPr lang="en-US" sz="1600" b="1" dirty="0">
                <a:solidFill>
                  <a:schemeClr val="tx1"/>
                </a:solidFill>
                <a:latin typeface="Arial" panose="020B0604020202020204" pitchFamily="34" charset="0"/>
                <a:ea typeface="Verdana" panose="020B0604030504040204" pitchFamily="34" charset="0"/>
                <a:cs typeface="Arial" panose="020B0604020202020204" pitchFamily="34" charset="0"/>
              </a:rPr>
              <a:t> less</a:t>
            </a:r>
            <a:r>
              <a:rPr lang="en-US" sz="160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correlation</a:t>
            </a:r>
            <a:r>
              <a:rPr lang="en-US" sz="1600" b="1"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spc="-5" dirty="0">
                <a:solidFill>
                  <a:schemeClr val="tx1"/>
                </a:solidFill>
                <a:latin typeface="Arial" panose="020B0604020202020204" pitchFamily="34" charset="0"/>
                <a:ea typeface="Verdana" panose="020B0604030504040204" pitchFamily="34" charset="0"/>
                <a:cs typeface="Arial" panose="020B0604020202020204" pitchFamily="34" charset="0"/>
              </a:rPr>
              <a:t>with</a:t>
            </a:r>
            <a:r>
              <a:rPr lang="en-US" sz="160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Sentiment</a:t>
            </a:r>
            <a:r>
              <a:rPr lang="en-US" sz="160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1" spc="-5" dirty="0">
                <a:solidFill>
                  <a:schemeClr val="tx1"/>
                </a:solidFill>
                <a:latin typeface="Arial" panose="020B0604020202020204" pitchFamily="34" charset="0"/>
                <a:ea typeface="Verdana" panose="020B0604030504040204" pitchFamily="34" charset="0"/>
                <a:cs typeface="Arial" panose="020B0604020202020204" pitchFamily="34" charset="0"/>
              </a:rPr>
              <a:t>Polarity</a:t>
            </a:r>
            <a:r>
              <a:rPr lang="en-US" sz="1600" spc="-5" dirty="0">
                <a:solidFill>
                  <a:schemeClr val="tx1"/>
                </a:solidFill>
                <a:latin typeface="Arial" panose="020B0604020202020204" pitchFamily="34" charset="0"/>
                <a:ea typeface="Verdana" panose="020B0604030504040204" pitchFamily="34" charset="0"/>
                <a:cs typeface="Arial" panose="020B0604020202020204" pitchFamily="34" charset="0"/>
              </a:rPr>
              <a:t>.</a:t>
            </a:r>
          </a:p>
          <a:p>
            <a:pPr algn="just">
              <a:lnSpc>
                <a:spcPct val="150000"/>
              </a:lnSpc>
              <a:buFont typeface="Wingdings" panose="05000000000000000000" pitchFamily="2" charset="2"/>
              <a:buChar char="§"/>
            </a:pPr>
            <a:r>
              <a:rPr lang="en-US" sz="1600" b="1" dirty="0">
                <a:solidFill>
                  <a:schemeClr val="tx1"/>
                </a:solidFill>
                <a:latin typeface="Arial" panose="020B0604020202020204" pitchFamily="34" charset="0"/>
                <a:ea typeface="Verdana" panose="020B0604030504040204" pitchFamily="34" charset="0"/>
                <a:cs typeface="Arial" panose="020B0604020202020204" pitchFamily="34" charset="0"/>
              </a:rPr>
              <a:t>Helix Jump </a:t>
            </a:r>
            <a:r>
              <a:rPr lang="en-US" sz="1600" dirty="0">
                <a:solidFill>
                  <a:schemeClr val="tx1"/>
                </a:solidFill>
                <a:latin typeface="Arial" panose="020B0604020202020204" pitchFamily="34" charset="0"/>
                <a:ea typeface="Verdana" panose="020B0604030504040204" pitchFamily="34" charset="0"/>
                <a:cs typeface="Arial" panose="020B0604020202020204" pitchFamily="34" charset="0"/>
              </a:rPr>
              <a:t>has the highest number of positive reviews and </a:t>
            </a:r>
            <a:r>
              <a:rPr lang="en-US" sz="1600" b="1" dirty="0">
                <a:solidFill>
                  <a:schemeClr val="tx1"/>
                </a:solidFill>
                <a:latin typeface="Arial" panose="020B0604020202020204" pitchFamily="34" charset="0"/>
                <a:ea typeface="Verdana" panose="020B0604030504040204" pitchFamily="34" charset="0"/>
                <a:cs typeface="Arial" panose="020B0604020202020204" pitchFamily="34" charset="0"/>
              </a:rPr>
              <a:t>Angry  Birds Classic </a:t>
            </a:r>
            <a:r>
              <a:rPr lang="en-US" sz="1600" dirty="0">
                <a:solidFill>
                  <a:schemeClr val="tx1"/>
                </a:solidFill>
                <a:latin typeface="Arial" panose="020B0604020202020204" pitchFamily="34" charset="0"/>
                <a:ea typeface="Verdana" panose="020B0604030504040204" pitchFamily="34" charset="0"/>
                <a:cs typeface="Arial" panose="020B0604020202020204" pitchFamily="34" charset="0"/>
              </a:rPr>
              <a:t>has the highest number of negative reviews.</a:t>
            </a:r>
          </a:p>
          <a:p>
            <a:pPr algn="just">
              <a:lnSpc>
                <a:spcPct val="160000"/>
              </a:lnSpc>
              <a:buFont typeface="Wingdings" panose="05000000000000000000" pitchFamily="2" charset="2"/>
              <a:buChar char="§"/>
            </a:pPr>
            <a:endParaRPr lang="en-US" sz="1600" b="1" spc="-1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lgn="just">
              <a:lnSpc>
                <a:spcPct val="150000"/>
              </a:lnSpc>
              <a:buFont typeface="Wingdings" panose="05000000000000000000" pitchFamily="2" charset="2"/>
              <a:buChar char="§"/>
            </a:pPr>
            <a:endParaRPr lang="en-US" sz="1600" dirty="0">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US" sz="1600" dirty="0">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US" sz="1600" dirty="0">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US" sz="1600" dirty="0">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IN" sz="16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167D528-CA53-65A6-6B82-EF7A4BB07923}"/>
              </a:ext>
            </a:extLst>
          </p:cNvPr>
          <p:cNvSpPr txBox="1"/>
          <p:nvPr/>
        </p:nvSpPr>
        <p:spPr>
          <a:xfrm>
            <a:off x="838200" y="245359"/>
            <a:ext cx="6096000" cy="671851"/>
          </a:xfrm>
          <a:prstGeom prst="rect">
            <a:avLst/>
          </a:prstGeom>
          <a:noFill/>
        </p:spPr>
        <p:txBody>
          <a:bodyPr wrap="square">
            <a:spAutoFit/>
          </a:bodyPr>
          <a:lstStyle/>
          <a:p>
            <a:pPr algn="just">
              <a:lnSpc>
                <a:spcPct val="150000"/>
              </a:lnSpc>
            </a:pPr>
            <a:r>
              <a:rPr lang="en-US" sz="2800" u="sng" dirty="0">
                <a:solidFill>
                  <a:srgbClr val="C00000"/>
                </a:solidFill>
                <a:latin typeface="Arial Black" panose="020B0A04020102020204" pitchFamily="34" charset="0"/>
                <a:cs typeface="Arial" panose="020B0604020202020204" pitchFamily="34" charset="0"/>
              </a:rPr>
              <a:t>CONCLUSION</a:t>
            </a:r>
            <a:endParaRPr lang="en-IN" sz="2800" dirty="0"/>
          </a:p>
        </p:txBody>
      </p:sp>
    </p:spTree>
    <p:extLst>
      <p:ext uri="{BB962C8B-B14F-4D97-AF65-F5344CB8AC3E}">
        <p14:creationId xmlns:p14="http://schemas.microsoft.com/office/powerpoint/2010/main" val="1783044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hank You Frame Images - Free Download on Freepik">
            <a:extLst>
              <a:ext uri="{FF2B5EF4-FFF2-40B4-BE49-F238E27FC236}">
                <a16:creationId xmlns:a16="http://schemas.microsoft.com/office/drawing/2014/main" id="{45D24D31-456A-DBF1-ACD2-6DC1542B6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294"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73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8892-577A-A011-E421-4E66B92D7C66}"/>
              </a:ext>
            </a:extLst>
          </p:cNvPr>
          <p:cNvSpPr>
            <a:spLocks noGrp="1"/>
          </p:cNvSpPr>
          <p:nvPr>
            <p:ph type="ctrTitle"/>
          </p:nvPr>
        </p:nvSpPr>
        <p:spPr>
          <a:xfrm>
            <a:off x="896644" y="488270"/>
            <a:ext cx="4817616" cy="669109"/>
          </a:xfrm>
        </p:spPr>
        <p:txBody>
          <a:bodyPr>
            <a:normAutofit/>
          </a:bodyPr>
          <a:lstStyle/>
          <a:p>
            <a:r>
              <a:rPr lang="en-US" sz="2800" b="1" u="sng" dirty="0">
                <a:solidFill>
                  <a:srgbClr val="C00000"/>
                </a:solidFill>
                <a:latin typeface="Arial Black" panose="020B0A04020102020204" pitchFamily="34" charset="0"/>
              </a:rPr>
              <a:t>DATA UNDERSTANDING</a:t>
            </a:r>
            <a:endParaRPr lang="en-IN" sz="2800" b="1" u="sng" dirty="0">
              <a:solidFill>
                <a:srgbClr val="C00000"/>
              </a:solidFill>
              <a:latin typeface="Arial Black" panose="020B0A04020102020204" pitchFamily="34" charset="0"/>
            </a:endParaRPr>
          </a:p>
        </p:txBody>
      </p:sp>
      <p:sp>
        <p:nvSpPr>
          <p:cNvPr id="3" name="Subtitle 2">
            <a:extLst>
              <a:ext uri="{FF2B5EF4-FFF2-40B4-BE49-F238E27FC236}">
                <a16:creationId xmlns:a16="http://schemas.microsoft.com/office/drawing/2014/main" id="{DEB65209-135E-5DFE-6AE1-8CD9656FC131}"/>
              </a:ext>
            </a:extLst>
          </p:cNvPr>
          <p:cNvSpPr>
            <a:spLocks noGrp="1"/>
          </p:cNvSpPr>
          <p:nvPr>
            <p:ph type="subTitle" idx="1"/>
          </p:nvPr>
        </p:nvSpPr>
        <p:spPr>
          <a:xfrm>
            <a:off x="896643" y="1347108"/>
            <a:ext cx="4900475" cy="5417675"/>
          </a:xfrm>
        </p:spPr>
        <p:txBody>
          <a:bodyPr>
            <a:normAutofit/>
          </a:bodyPr>
          <a:lstStyle/>
          <a:p>
            <a:pPr algn="ctr"/>
            <a:r>
              <a:rPr lang="en-US" dirty="0" err="1">
                <a:solidFill>
                  <a:srgbClr val="FF0000"/>
                </a:solidFill>
                <a:latin typeface="Arial" panose="020B0604020202020204" pitchFamily="34" charset="0"/>
                <a:cs typeface="Arial" panose="020B0604020202020204" pitchFamily="34" charset="0"/>
              </a:rPr>
              <a:t>Play_Store_Data</a:t>
            </a:r>
            <a:endParaRPr lang="en-US" dirty="0">
              <a:solidFill>
                <a:srgbClr val="FF0000"/>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q"/>
            </a:pPr>
            <a:r>
              <a:rPr lang="en-US" sz="1800" dirty="0">
                <a:solidFill>
                  <a:schemeClr val="tx1"/>
                </a:solidFill>
                <a:latin typeface="Arial" panose="020B0604020202020204" pitchFamily="34" charset="0"/>
                <a:cs typeface="Arial" panose="020B0604020202020204" pitchFamily="34" charset="0"/>
              </a:rPr>
              <a:t>App</a:t>
            </a:r>
          </a:p>
          <a:p>
            <a:pPr marL="342900" indent="-342900" algn="just">
              <a:buFont typeface="Wingdings" panose="05000000000000000000" pitchFamily="2" charset="2"/>
              <a:buChar char="q"/>
            </a:pPr>
            <a:r>
              <a:rPr lang="en-US" sz="1800" dirty="0">
                <a:solidFill>
                  <a:schemeClr val="tx1"/>
                </a:solidFill>
                <a:latin typeface="Arial" panose="020B0604020202020204" pitchFamily="34" charset="0"/>
                <a:cs typeface="Arial" panose="020B0604020202020204" pitchFamily="34" charset="0"/>
              </a:rPr>
              <a:t>Category</a:t>
            </a:r>
          </a:p>
          <a:p>
            <a:pPr marL="342900" indent="-342900" algn="just">
              <a:buFont typeface="Wingdings" panose="05000000000000000000" pitchFamily="2" charset="2"/>
              <a:buChar char="q"/>
            </a:pPr>
            <a:r>
              <a:rPr lang="en-US" sz="1800" dirty="0">
                <a:solidFill>
                  <a:schemeClr val="tx1"/>
                </a:solidFill>
                <a:latin typeface="Arial" panose="020B0604020202020204" pitchFamily="34" charset="0"/>
                <a:cs typeface="Arial" panose="020B0604020202020204" pitchFamily="34" charset="0"/>
              </a:rPr>
              <a:t>Size</a:t>
            </a:r>
          </a:p>
          <a:p>
            <a:pPr marL="342900" indent="-342900" algn="just">
              <a:buFont typeface="Wingdings" panose="05000000000000000000" pitchFamily="2" charset="2"/>
              <a:buChar char="q"/>
            </a:pPr>
            <a:r>
              <a:rPr lang="en-US" sz="1800" dirty="0">
                <a:solidFill>
                  <a:schemeClr val="tx1"/>
                </a:solidFill>
                <a:latin typeface="Arial" panose="020B0604020202020204" pitchFamily="34" charset="0"/>
                <a:cs typeface="Arial" panose="020B0604020202020204" pitchFamily="34" charset="0"/>
              </a:rPr>
              <a:t>Rating</a:t>
            </a:r>
          </a:p>
          <a:p>
            <a:pPr marL="342900" indent="-342900" algn="just">
              <a:buFont typeface="Wingdings" panose="05000000000000000000" pitchFamily="2" charset="2"/>
              <a:buChar char="q"/>
            </a:pPr>
            <a:r>
              <a:rPr lang="en-US" sz="1800" dirty="0">
                <a:solidFill>
                  <a:schemeClr val="tx1"/>
                </a:solidFill>
                <a:latin typeface="Arial" panose="020B0604020202020204" pitchFamily="34" charset="0"/>
                <a:cs typeface="Arial" panose="020B0604020202020204" pitchFamily="34" charset="0"/>
              </a:rPr>
              <a:t>Reviews</a:t>
            </a:r>
          </a:p>
          <a:p>
            <a:pPr marL="342900" indent="-342900" algn="just">
              <a:buFont typeface="Wingdings" panose="05000000000000000000" pitchFamily="2" charset="2"/>
              <a:buChar char="q"/>
            </a:pPr>
            <a:r>
              <a:rPr lang="en-US" sz="1800" dirty="0">
                <a:solidFill>
                  <a:schemeClr val="tx1"/>
                </a:solidFill>
                <a:latin typeface="Arial" panose="020B0604020202020204" pitchFamily="34" charset="0"/>
                <a:cs typeface="Arial" panose="020B0604020202020204" pitchFamily="34" charset="0"/>
              </a:rPr>
              <a:t>Installs</a:t>
            </a:r>
          </a:p>
          <a:p>
            <a:pPr marL="342900" indent="-342900" algn="just">
              <a:buFont typeface="Wingdings" panose="05000000000000000000" pitchFamily="2" charset="2"/>
              <a:buChar char="q"/>
            </a:pPr>
            <a:r>
              <a:rPr lang="en-US" sz="1800" dirty="0">
                <a:solidFill>
                  <a:schemeClr val="tx1"/>
                </a:solidFill>
                <a:latin typeface="Arial" panose="020B0604020202020204" pitchFamily="34" charset="0"/>
                <a:cs typeface="Arial" panose="020B0604020202020204" pitchFamily="34" charset="0"/>
              </a:rPr>
              <a:t>Type</a:t>
            </a:r>
            <a:endParaRPr lang="en-IN" sz="1800" dirty="0">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E32B77D-D498-FE0F-97BE-BBE3BD6D6C8C}"/>
              </a:ext>
            </a:extLst>
          </p:cNvPr>
          <p:cNvSpPr txBox="1"/>
          <p:nvPr/>
        </p:nvSpPr>
        <p:spPr>
          <a:xfrm>
            <a:off x="7803472" y="1347108"/>
            <a:ext cx="2807179" cy="2487861"/>
          </a:xfrm>
          <a:prstGeom prst="rect">
            <a:avLst/>
          </a:prstGeom>
          <a:noFill/>
        </p:spPr>
        <p:txBody>
          <a:bodyPr wrap="none" rtlCol="0">
            <a:spAutoFit/>
          </a:bodyPr>
          <a:lstStyle/>
          <a:p>
            <a:r>
              <a:rPr lang="en-US" sz="2400" dirty="0" err="1">
                <a:solidFill>
                  <a:srgbClr val="FF0000"/>
                </a:solidFill>
                <a:latin typeface="Arial" panose="020B0604020202020204" pitchFamily="34" charset="0"/>
                <a:cs typeface="Arial" panose="020B0604020202020204" pitchFamily="34" charset="0"/>
              </a:rPr>
              <a:t>User_reviews</a:t>
            </a:r>
            <a:endParaRPr lang="en-US" sz="2400" dirty="0">
              <a:solidFill>
                <a:srgbClr val="FF0000"/>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dirty="0">
                <a:latin typeface="Arial" panose="020B0604020202020204" pitchFamily="34" charset="0"/>
                <a:cs typeface="Arial" panose="020B0604020202020204" pitchFamily="34" charset="0"/>
              </a:rPr>
              <a:t>App</a:t>
            </a:r>
          </a:p>
          <a:p>
            <a:pPr marL="285750" indent="-285750">
              <a:lnSpc>
                <a:spcPct val="150000"/>
              </a:lnSpc>
              <a:buFont typeface="Wingdings" panose="05000000000000000000" pitchFamily="2" charset="2"/>
              <a:buChar char="q"/>
            </a:pPr>
            <a:r>
              <a:rPr lang="en-US" dirty="0">
                <a:latin typeface="Arial" panose="020B0604020202020204" pitchFamily="34" charset="0"/>
                <a:cs typeface="Arial" panose="020B0604020202020204" pitchFamily="34" charset="0"/>
              </a:rPr>
              <a:t>Translated Review</a:t>
            </a:r>
          </a:p>
          <a:p>
            <a:pPr marL="285750" indent="-285750">
              <a:lnSpc>
                <a:spcPct val="150000"/>
              </a:lnSpc>
              <a:buFont typeface="Wingdings" panose="05000000000000000000" pitchFamily="2" charset="2"/>
              <a:buChar char="q"/>
            </a:pPr>
            <a:r>
              <a:rPr lang="en-US" dirty="0">
                <a:latin typeface="Arial" panose="020B0604020202020204" pitchFamily="34" charset="0"/>
                <a:cs typeface="Arial" panose="020B0604020202020204" pitchFamily="34" charset="0"/>
              </a:rPr>
              <a:t>Sentiment</a:t>
            </a:r>
          </a:p>
          <a:p>
            <a:pPr marL="285750" indent="-285750">
              <a:lnSpc>
                <a:spcPct val="150000"/>
              </a:lnSpc>
              <a:buFont typeface="Wingdings" panose="05000000000000000000" pitchFamily="2" charset="2"/>
              <a:buChar char="q"/>
            </a:pPr>
            <a:r>
              <a:rPr lang="en-US" dirty="0" err="1">
                <a:latin typeface="Arial" panose="020B0604020202020204" pitchFamily="34" charset="0"/>
                <a:cs typeface="Arial" panose="020B0604020202020204" pitchFamily="34" charset="0"/>
              </a:rPr>
              <a:t>Sentiment_Polarity</a:t>
            </a:r>
            <a:endParaRPr lang="en-US"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dirty="0" err="1">
                <a:latin typeface="Arial" panose="020B0604020202020204" pitchFamily="34" charset="0"/>
                <a:cs typeface="Arial" panose="020B0604020202020204" pitchFamily="34" charset="0"/>
              </a:rPr>
              <a:t>Sentiment_Subjectivity</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3BD3B8A-3844-1F7A-FC7B-F5BA82FF50E5}"/>
              </a:ext>
            </a:extLst>
          </p:cNvPr>
          <p:cNvSpPr txBox="1"/>
          <p:nvPr/>
        </p:nvSpPr>
        <p:spPr>
          <a:xfrm>
            <a:off x="3278819" y="1665451"/>
            <a:ext cx="2817181" cy="3365024"/>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latin typeface="Arial" panose="020B0604020202020204" pitchFamily="34" charset="0"/>
                <a:cs typeface="Arial" panose="020B0604020202020204" pitchFamily="34" charset="0"/>
              </a:rPr>
              <a:t>Price</a:t>
            </a:r>
          </a:p>
          <a:p>
            <a:pPr marL="285750" indent="-285750">
              <a:lnSpc>
                <a:spcPct val="150000"/>
              </a:lnSpc>
              <a:buFont typeface="Wingdings" panose="05000000000000000000" pitchFamily="2" charset="2"/>
              <a:buChar char="q"/>
            </a:pPr>
            <a:r>
              <a:rPr lang="en-US" dirty="0">
                <a:latin typeface="Arial" panose="020B0604020202020204" pitchFamily="34" charset="0"/>
                <a:cs typeface="Arial" panose="020B0604020202020204" pitchFamily="34" charset="0"/>
              </a:rPr>
              <a:t>Content Rating</a:t>
            </a:r>
          </a:p>
          <a:p>
            <a:pPr marL="285750" indent="-285750">
              <a:lnSpc>
                <a:spcPct val="150000"/>
              </a:lnSpc>
              <a:buFont typeface="Wingdings" panose="05000000000000000000" pitchFamily="2" charset="2"/>
              <a:buChar char="q"/>
            </a:pPr>
            <a:r>
              <a:rPr lang="en-US" dirty="0">
                <a:latin typeface="Arial" panose="020B0604020202020204" pitchFamily="34" charset="0"/>
                <a:cs typeface="Arial" panose="020B0604020202020204" pitchFamily="34" charset="0"/>
              </a:rPr>
              <a:t>Genres</a:t>
            </a:r>
          </a:p>
          <a:p>
            <a:pPr marL="285750" indent="-285750">
              <a:lnSpc>
                <a:spcPct val="150000"/>
              </a:lnSpc>
              <a:buFont typeface="Wingdings" panose="05000000000000000000" pitchFamily="2" charset="2"/>
              <a:buChar char="q"/>
            </a:pPr>
            <a:r>
              <a:rPr lang="en-US" dirty="0">
                <a:latin typeface="Arial" panose="020B0604020202020204" pitchFamily="34" charset="0"/>
                <a:cs typeface="Arial" panose="020B0604020202020204" pitchFamily="34" charset="0"/>
              </a:rPr>
              <a:t>Last Updated</a:t>
            </a:r>
          </a:p>
          <a:p>
            <a:pPr marL="285750" indent="-285750">
              <a:lnSpc>
                <a:spcPct val="150000"/>
              </a:lnSpc>
              <a:buFont typeface="Wingdings" panose="05000000000000000000" pitchFamily="2" charset="2"/>
              <a:buChar char="q"/>
            </a:pPr>
            <a:r>
              <a:rPr lang="en-US" dirty="0">
                <a:latin typeface="Arial" panose="020B0604020202020204" pitchFamily="34" charset="0"/>
                <a:cs typeface="Arial" panose="020B0604020202020204" pitchFamily="34" charset="0"/>
              </a:rPr>
              <a:t>Current Ver</a:t>
            </a:r>
          </a:p>
          <a:p>
            <a:pPr marL="285750" indent="-285750">
              <a:lnSpc>
                <a:spcPct val="150000"/>
              </a:lnSpc>
              <a:buFont typeface="Wingdings" panose="05000000000000000000" pitchFamily="2" charset="2"/>
              <a:buChar char="q"/>
            </a:pPr>
            <a:r>
              <a:rPr lang="en-US" dirty="0">
                <a:latin typeface="Arial" panose="020B0604020202020204" pitchFamily="34" charset="0"/>
                <a:cs typeface="Arial" panose="020B0604020202020204" pitchFamily="34" charset="0"/>
              </a:rPr>
              <a:t>Android Ver</a:t>
            </a:r>
          </a:p>
          <a:p>
            <a:pPr marL="285750" indent="-285750">
              <a:lnSpc>
                <a:spcPct val="150000"/>
              </a:lnSpc>
              <a:buFont typeface="Wingdings" panose="05000000000000000000" pitchFamily="2" charset="2"/>
              <a:buChar char="q"/>
            </a:pPr>
            <a:r>
              <a:rPr lang="en-US" dirty="0">
                <a:latin typeface="Arial" panose="020B0604020202020204" pitchFamily="34" charset="0"/>
                <a:cs typeface="Arial" panose="020B0604020202020204" pitchFamily="34" charset="0"/>
              </a:rPr>
              <a:t>Rating Group </a:t>
            </a:r>
          </a:p>
          <a:p>
            <a:pPr marL="285750" indent="-285750">
              <a:lnSpc>
                <a:spcPct val="150000"/>
              </a:lnSpc>
              <a:buFont typeface="Wingdings" panose="05000000000000000000" pitchFamily="2" charset="2"/>
              <a:buChar char="q"/>
            </a:pPr>
            <a:r>
              <a:rPr lang="en-US" dirty="0">
                <a:latin typeface="Arial" panose="020B0604020202020204" pitchFamily="34" charset="0"/>
                <a:cs typeface="Arial" panose="020B0604020202020204" pitchFamily="34" charset="0"/>
              </a:rPr>
              <a:t>Revenue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6096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61CB-A164-5E22-196C-CD1182F9EE1E}"/>
              </a:ext>
            </a:extLst>
          </p:cNvPr>
          <p:cNvSpPr>
            <a:spLocks noGrp="1"/>
          </p:cNvSpPr>
          <p:nvPr>
            <p:ph type="title"/>
          </p:nvPr>
        </p:nvSpPr>
        <p:spPr>
          <a:xfrm>
            <a:off x="838200" y="306209"/>
            <a:ext cx="10515600" cy="749655"/>
          </a:xfrm>
        </p:spPr>
        <p:txBody>
          <a:bodyPr>
            <a:normAutofit/>
          </a:bodyPr>
          <a:lstStyle/>
          <a:p>
            <a:r>
              <a:rPr lang="en-US" sz="2800" u="sng" dirty="0">
                <a:solidFill>
                  <a:srgbClr val="C00000"/>
                </a:solidFill>
                <a:latin typeface="Arial Black" panose="020B0A04020102020204" pitchFamily="34" charset="0"/>
                <a:cs typeface="Arial" panose="020B0604020202020204" pitchFamily="34" charset="0"/>
              </a:rPr>
              <a:t>DATA LOADING</a:t>
            </a:r>
            <a:endParaRPr lang="en-IN" sz="2800" u="sng" dirty="0">
              <a:solidFill>
                <a:srgbClr val="C00000"/>
              </a:solidFill>
              <a:latin typeface="Arial Black" panose="020B0A040201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8E0ECD5-B006-CD96-5A47-C1B38AD50D23}"/>
              </a:ext>
            </a:extLst>
          </p:cNvPr>
          <p:cNvSpPr>
            <a:spLocks noGrp="1"/>
          </p:cNvSpPr>
          <p:nvPr>
            <p:ph idx="1"/>
          </p:nvPr>
        </p:nvSpPr>
        <p:spPr>
          <a:xfrm>
            <a:off x="838200" y="1055864"/>
            <a:ext cx="10515600" cy="4351338"/>
          </a:xfrm>
        </p:spPr>
        <p:txBody>
          <a:bodyPr>
            <a:normAutofit/>
          </a:bodyPr>
          <a:lstStyle/>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In this project, I have imported various libraries like </a:t>
            </a:r>
            <a:r>
              <a:rPr lang="en-US" sz="1600"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for numerical calculations, pandas for analysis on structured data, seaborn for exploratory data analysis, matplotlib for 2D plots of array and interactive visualizations. </a:t>
            </a:r>
          </a:p>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take statistical details about dataset using </a:t>
            </a:r>
            <a:r>
              <a:rPr lang="en-US" sz="1600" b="1" dirty="0" err="1">
                <a:latin typeface="Arial" panose="020B0604020202020204" pitchFamily="34" charset="0"/>
                <a:cs typeface="Arial" panose="020B0604020202020204" pitchFamily="34" charset="0"/>
              </a:rPr>
              <a:t>df.describe</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and</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df.shape</a:t>
            </a:r>
            <a:r>
              <a:rPr lang="en-US" sz="1600" b="1" dirty="0">
                <a:latin typeface="Arial" panose="020B0604020202020204" pitchFamily="34" charset="0"/>
                <a:cs typeface="Arial" panose="020B0604020202020204" pitchFamily="34" charset="0"/>
              </a:rPr>
              <a:t>(). </a:t>
            </a:r>
            <a:endParaRPr lang="en-IN" sz="16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12A1BD1-2127-F413-0091-0DB393B58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577" y="3028515"/>
            <a:ext cx="2689935" cy="3399591"/>
          </a:xfrm>
          <a:prstGeom prst="rect">
            <a:avLst/>
          </a:prstGeom>
        </p:spPr>
      </p:pic>
      <p:pic>
        <p:nvPicPr>
          <p:cNvPr id="7" name="Picture 6">
            <a:extLst>
              <a:ext uri="{FF2B5EF4-FFF2-40B4-BE49-F238E27FC236}">
                <a16:creationId xmlns:a16="http://schemas.microsoft.com/office/drawing/2014/main" id="{58F2555C-7433-8655-077D-11D2F8614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441" y="3588012"/>
            <a:ext cx="3551228" cy="1066892"/>
          </a:xfrm>
          <a:prstGeom prst="rect">
            <a:avLst/>
          </a:prstGeom>
        </p:spPr>
      </p:pic>
    </p:spTree>
    <p:extLst>
      <p:ext uri="{BB962C8B-B14F-4D97-AF65-F5344CB8AC3E}">
        <p14:creationId xmlns:p14="http://schemas.microsoft.com/office/powerpoint/2010/main" val="2520785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F53026-C0F4-CC58-DC85-341819AC8D3E}"/>
              </a:ext>
            </a:extLst>
          </p:cNvPr>
          <p:cNvSpPr>
            <a:spLocks noGrp="1"/>
          </p:cNvSpPr>
          <p:nvPr>
            <p:ph idx="1"/>
          </p:nvPr>
        </p:nvSpPr>
        <p:spPr>
          <a:xfrm>
            <a:off x="838200" y="360810"/>
            <a:ext cx="10515600" cy="4351338"/>
          </a:xfrm>
        </p:spPr>
        <p:txBody>
          <a:bodyPr>
            <a:normAutofit/>
          </a:bodyPr>
          <a:lstStyle/>
          <a:p>
            <a:pPr>
              <a:buFont typeface="Wingdings" panose="05000000000000000000" pitchFamily="2" charset="2"/>
              <a:buChar char="§"/>
            </a:pPr>
            <a:r>
              <a:rPr lang="en-US" sz="1600" dirty="0">
                <a:latin typeface="Arial" panose="020B0604020202020204" pitchFamily="34" charset="0"/>
                <a:cs typeface="Arial" panose="020B0604020202020204" pitchFamily="34" charset="0"/>
              </a:rPr>
              <a:t>I have taken the boxplot and histogram of Dataframe.</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FA8BCD3-F338-8C10-50FD-F7860A48F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362" y="833953"/>
            <a:ext cx="4619677" cy="5744893"/>
          </a:xfrm>
          <a:prstGeom prst="rect">
            <a:avLst/>
          </a:prstGeom>
        </p:spPr>
      </p:pic>
    </p:spTree>
    <p:extLst>
      <p:ext uri="{BB962C8B-B14F-4D97-AF65-F5344CB8AC3E}">
        <p14:creationId xmlns:p14="http://schemas.microsoft.com/office/powerpoint/2010/main" val="4191689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436A0-E21A-98F2-8440-187E7E6FCE40}"/>
              </a:ext>
            </a:extLst>
          </p:cNvPr>
          <p:cNvSpPr>
            <a:spLocks noGrp="1"/>
          </p:cNvSpPr>
          <p:nvPr>
            <p:ph idx="1"/>
          </p:nvPr>
        </p:nvSpPr>
        <p:spPr>
          <a:xfrm>
            <a:off x="838200" y="1168677"/>
            <a:ext cx="10515600" cy="4351338"/>
          </a:xfrm>
        </p:spPr>
        <p:txBody>
          <a:bodyPr>
            <a:normAutofit/>
          </a:bodyPr>
          <a:lstStyle/>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In Data Cleaning, firstly we take out the information about the dataset using </a:t>
            </a:r>
            <a:r>
              <a:rPr lang="en-US" sz="1600" b="1" dirty="0">
                <a:latin typeface="Arial" panose="020B0604020202020204" pitchFamily="34" charset="0"/>
                <a:cs typeface="Arial" panose="020B0604020202020204" pitchFamily="34" charset="0"/>
              </a:rPr>
              <a:t>df.info()</a:t>
            </a:r>
            <a:r>
              <a:rPr lang="en-US" sz="1600" dirty="0">
                <a:latin typeface="Arial" panose="020B0604020202020204" pitchFamily="34" charset="0"/>
                <a:cs typeface="Arial" panose="020B0604020202020204" pitchFamily="34" charset="0"/>
              </a:rPr>
              <a:t>.</a:t>
            </a:r>
          </a:p>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Now, I will calculate the total null values in each column of dataset.</a:t>
            </a:r>
          </a:p>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will check how many outliers are there by knowing how many ratings greater than 5 using </a:t>
            </a:r>
            <a:r>
              <a:rPr lang="en-US" sz="1600" b="1" dirty="0" err="1">
                <a:latin typeface="Arial" panose="020B0604020202020204" pitchFamily="34" charset="0"/>
                <a:cs typeface="Arial" panose="020B0604020202020204" pitchFamily="34" charset="0"/>
              </a:rPr>
              <a:t>df</a:t>
            </a:r>
            <a:r>
              <a:rPr lang="en-US" sz="1600" b="1" dirty="0">
                <a:latin typeface="Arial" panose="020B0604020202020204" pitchFamily="34" charset="0"/>
                <a:cs typeface="Arial" panose="020B0604020202020204" pitchFamily="34" charset="0"/>
              </a:rPr>
              <a:t>[</a:t>
            </a:r>
            <a:r>
              <a:rPr lang="en-US" sz="1600" b="1" dirty="0" err="1">
                <a:latin typeface="Arial" panose="020B0604020202020204" pitchFamily="34" charset="0"/>
                <a:cs typeface="Arial" panose="020B0604020202020204" pitchFamily="34" charset="0"/>
              </a:rPr>
              <a:t>df.Rating</a:t>
            </a:r>
            <a:r>
              <a:rPr lang="en-US" sz="1600" b="1" dirty="0">
                <a:latin typeface="Arial" panose="020B0604020202020204" pitchFamily="34" charset="0"/>
                <a:cs typeface="Arial" panose="020B0604020202020204" pitchFamily="34" charset="0"/>
              </a:rPr>
              <a:t> &gt; 5].</a:t>
            </a:r>
          </a:p>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After that, I will drop that particular column which has rating greater than 5 and thus, the dataset will be free of any outliers which you can see in the boxplot and updated histogram below.</a:t>
            </a:r>
            <a:endParaRPr lang="en-IN"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2D541F9-9A03-C6DA-F332-64B7B432334C}"/>
              </a:ext>
            </a:extLst>
          </p:cNvPr>
          <p:cNvSpPr txBox="1"/>
          <p:nvPr/>
        </p:nvSpPr>
        <p:spPr>
          <a:xfrm>
            <a:off x="838200" y="523004"/>
            <a:ext cx="6094520" cy="523220"/>
          </a:xfrm>
          <a:prstGeom prst="rect">
            <a:avLst/>
          </a:prstGeom>
          <a:noFill/>
        </p:spPr>
        <p:txBody>
          <a:bodyPr wrap="square">
            <a:spAutoFit/>
          </a:bodyPr>
          <a:lstStyle/>
          <a:p>
            <a:r>
              <a:rPr lang="en-US" sz="2800" u="sng" dirty="0">
                <a:solidFill>
                  <a:srgbClr val="C00000"/>
                </a:solidFill>
                <a:latin typeface="Arial Black" panose="020B0A04020102020204" pitchFamily="34" charset="0"/>
                <a:cs typeface="Arial" panose="020B0604020202020204" pitchFamily="34" charset="0"/>
              </a:rPr>
              <a:t>DATA CLEANING</a:t>
            </a:r>
            <a:endParaRPr lang="en-IN" sz="2800" dirty="0"/>
          </a:p>
        </p:txBody>
      </p:sp>
      <p:pic>
        <p:nvPicPr>
          <p:cNvPr id="4" name="Picture 3" descr="Chart, box and whisker chart&#10;&#10;Description automatically generated">
            <a:extLst>
              <a:ext uri="{FF2B5EF4-FFF2-40B4-BE49-F238E27FC236}">
                <a16:creationId xmlns:a16="http://schemas.microsoft.com/office/drawing/2014/main" id="{3607A482-2728-04E5-CB99-28192A279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566" y="3556396"/>
            <a:ext cx="4572396" cy="2918713"/>
          </a:xfrm>
          <a:prstGeom prst="rect">
            <a:avLst/>
          </a:prstGeom>
        </p:spPr>
      </p:pic>
      <p:pic>
        <p:nvPicPr>
          <p:cNvPr id="6" name="Picture 5" descr="Chart, histogram&#10;&#10;Description automatically generated">
            <a:extLst>
              <a:ext uri="{FF2B5EF4-FFF2-40B4-BE49-F238E27FC236}">
                <a16:creationId xmlns:a16="http://schemas.microsoft.com/office/drawing/2014/main" id="{80757372-35A9-81E0-5357-C22B492E4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4580017" cy="3223539"/>
          </a:xfrm>
          <a:prstGeom prst="rect">
            <a:avLst/>
          </a:prstGeom>
        </p:spPr>
      </p:pic>
    </p:spTree>
    <p:extLst>
      <p:ext uri="{BB962C8B-B14F-4D97-AF65-F5344CB8AC3E}">
        <p14:creationId xmlns:p14="http://schemas.microsoft.com/office/powerpoint/2010/main" val="2384769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4C5C6-53B7-2DAE-5A28-859AE131A053}"/>
              </a:ext>
            </a:extLst>
          </p:cNvPr>
          <p:cNvSpPr>
            <a:spLocks noGrp="1"/>
          </p:cNvSpPr>
          <p:nvPr>
            <p:ph idx="1"/>
          </p:nvPr>
        </p:nvSpPr>
        <p:spPr>
          <a:xfrm>
            <a:off x="838200" y="848472"/>
            <a:ext cx="10515600" cy="3078070"/>
          </a:xfrm>
        </p:spPr>
        <p:txBody>
          <a:bodyPr>
            <a:normAutofit/>
          </a:bodyPr>
          <a:lstStyle/>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Now, I will remove the columns that are 90% empty because I don’t need those columns as there is no use of 10% data in a column</a:t>
            </a:r>
          </a:p>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make a variable </a:t>
            </a:r>
            <a:r>
              <a:rPr lang="en-US" sz="1600" b="1" dirty="0">
                <a:latin typeface="Arial" panose="020B0604020202020204" pitchFamily="34" charset="0"/>
                <a:cs typeface="Arial" panose="020B0604020202020204" pitchFamily="34" charset="0"/>
              </a:rPr>
              <a:t>‘threshold’ </a:t>
            </a:r>
            <a:r>
              <a:rPr lang="en-US" sz="1600" dirty="0">
                <a:latin typeface="Arial" panose="020B0604020202020204" pitchFamily="34" charset="0"/>
                <a:cs typeface="Arial" panose="020B0604020202020204" pitchFamily="34" charset="0"/>
              </a:rPr>
              <a:t>in which I take length of dataframe and then I multiply it with 0.1 so that it will take 10% of the rows count using </a:t>
            </a:r>
            <a:r>
              <a:rPr lang="en-IN" sz="1600" b="1" dirty="0">
                <a:effectLst/>
                <a:latin typeface="Arial" panose="020B0604020202020204" pitchFamily="34" charset="0"/>
                <a:cs typeface="Arial" panose="020B0604020202020204" pitchFamily="34" charset="0"/>
              </a:rPr>
              <a:t>threshold = </a:t>
            </a:r>
            <a:r>
              <a:rPr lang="en-IN" sz="1600" b="1" dirty="0" err="1">
                <a:effectLst/>
                <a:latin typeface="Arial" panose="020B0604020202020204" pitchFamily="34" charset="0"/>
                <a:cs typeface="Arial" panose="020B0604020202020204" pitchFamily="34" charset="0"/>
              </a:rPr>
              <a:t>len</a:t>
            </a:r>
            <a:r>
              <a:rPr lang="en-IN" sz="1600" b="1" dirty="0">
                <a:effectLst/>
                <a:latin typeface="Arial" panose="020B0604020202020204" pitchFamily="34" charset="0"/>
                <a:cs typeface="Arial" panose="020B0604020202020204" pitchFamily="34" charset="0"/>
              </a:rPr>
              <a:t>(</a:t>
            </a:r>
            <a:r>
              <a:rPr lang="en-IN" sz="1600" b="1" dirty="0" err="1">
                <a:effectLst/>
                <a:latin typeface="Arial" panose="020B0604020202020204" pitchFamily="34" charset="0"/>
                <a:cs typeface="Arial" panose="020B0604020202020204" pitchFamily="34" charset="0"/>
              </a:rPr>
              <a:t>df</a:t>
            </a:r>
            <a:r>
              <a:rPr lang="en-IN" sz="1600" b="1" dirty="0">
                <a:effectLst/>
                <a:latin typeface="Arial" panose="020B0604020202020204" pitchFamily="34" charset="0"/>
                <a:cs typeface="Arial" panose="020B0604020202020204" pitchFamily="34" charset="0"/>
              </a:rPr>
              <a:t>) * 0.1</a:t>
            </a:r>
            <a:r>
              <a:rPr lang="en-US" sz="1600" dirty="0">
                <a:latin typeface="Arial" panose="020B0604020202020204" pitchFamily="34" charset="0"/>
                <a:cs typeface="Arial" panose="020B0604020202020204" pitchFamily="34" charset="0"/>
              </a:rPr>
              <a:t>.</a:t>
            </a:r>
          </a:p>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will remove those columns using </a:t>
            </a:r>
            <a:r>
              <a:rPr lang="en-US" sz="1600" b="1" dirty="0" err="1">
                <a:effectLst/>
                <a:latin typeface="Arial" panose="020B0604020202020204" pitchFamily="34" charset="0"/>
                <a:cs typeface="Arial" panose="020B0604020202020204" pitchFamily="34" charset="0"/>
              </a:rPr>
              <a:t>df.dropna</a:t>
            </a:r>
            <a:r>
              <a:rPr lang="en-US" sz="1600" b="1" dirty="0">
                <a:effectLst/>
                <a:latin typeface="Arial" panose="020B0604020202020204" pitchFamily="34" charset="0"/>
                <a:cs typeface="Arial" panose="020B0604020202020204" pitchFamily="34" charset="0"/>
              </a:rPr>
              <a:t>(thresh = threshold, axis = 1, </a:t>
            </a:r>
            <a:r>
              <a:rPr lang="en-US" sz="1600" b="1" dirty="0" err="1">
                <a:effectLst/>
                <a:latin typeface="Arial" panose="020B0604020202020204" pitchFamily="34" charset="0"/>
                <a:cs typeface="Arial" panose="020B0604020202020204" pitchFamily="34" charset="0"/>
              </a:rPr>
              <a:t>inplace</a:t>
            </a:r>
            <a:r>
              <a:rPr lang="en-US" sz="1600" b="1" dirty="0">
                <a:effectLst/>
                <a:latin typeface="Arial" panose="020B0604020202020204" pitchFamily="34" charset="0"/>
                <a:cs typeface="Arial" panose="020B0604020202020204" pitchFamily="34" charset="0"/>
              </a:rPr>
              <a:t> = True)</a:t>
            </a:r>
            <a:r>
              <a:rPr lang="en-US" sz="1600" dirty="0">
                <a:effectLst/>
                <a:latin typeface="Arial" panose="020B0604020202020204" pitchFamily="34" charset="0"/>
                <a:cs typeface="Arial" panose="020B0604020202020204" pitchFamily="34" charset="0"/>
              </a:rPr>
              <a:t>.</a:t>
            </a:r>
            <a:endParaRPr lang="en-US" sz="1600" b="1" dirty="0">
              <a:effectLst/>
              <a:latin typeface="Arial" panose="020B0604020202020204" pitchFamily="34" charset="0"/>
              <a:cs typeface="Arial" panose="020B0604020202020204" pitchFamily="34" charset="0"/>
            </a:endParaRPr>
          </a:p>
          <a:p>
            <a:pPr>
              <a:buFont typeface="Wingdings" panose="05000000000000000000" pitchFamily="2" charset="2"/>
              <a:buChar char="§"/>
            </a:pP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6416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19079C-44FE-56C1-EEF9-6BFE13742EF2}"/>
              </a:ext>
            </a:extLst>
          </p:cNvPr>
          <p:cNvSpPr>
            <a:spLocks noGrp="1"/>
          </p:cNvSpPr>
          <p:nvPr>
            <p:ph idx="1"/>
          </p:nvPr>
        </p:nvSpPr>
        <p:spPr>
          <a:xfrm>
            <a:off x="838201" y="1253331"/>
            <a:ext cx="10344304" cy="4351338"/>
          </a:xfrm>
        </p:spPr>
        <p:txBody>
          <a:bodyPr>
            <a:normAutofit/>
          </a:bodyPr>
          <a:lstStyle/>
          <a:p>
            <a:pPr algn="just">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 make a function named </a:t>
            </a:r>
            <a:r>
              <a:rPr lang="en-US" sz="1600" b="1" dirty="0">
                <a:latin typeface="Arial" panose="020B0604020202020204" pitchFamily="34" charset="0"/>
                <a:cs typeface="Arial" panose="020B0604020202020204" pitchFamily="34" charset="0"/>
              </a:rPr>
              <a:t>‘</a:t>
            </a:r>
            <a:r>
              <a:rPr lang="en-US" sz="1600" b="1" dirty="0" err="1">
                <a:latin typeface="Arial" panose="020B0604020202020204" pitchFamily="34" charset="0"/>
                <a:cs typeface="Arial" panose="020B0604020202020204" pitchFamily="34" charset="0"/>
              </a:rPr>
              <a:t>impute_median</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and then I filled the series column with median.</a:t>
            </a:r>
          </a:p>
          <a:p>
            <a:pPr>
              <a:buFont typeface="Wingdings" panose="05000000000000000000" pitchFamily="2" charset="2"/>
              <a:buChar char="§"/>
            </a:pPr>
            <a:endParaRPr lang="en-US" sz="1600"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US" sz="1600"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Now I transform rating column by filling the null values in it with median using:- </a:t>
            </a:r>
            <a:r>
              <a:rPr lang="en-IN" sz="1600" b="1" dirty="0" err="1">
                <a:effectLst/>
                <a:latin typeface="Arial" panose="020B0604020202020204" pitchFamily="34" charset="0"/>
                <a:cs typeface="Arial" panose="020B0604020202020204" pitchFamily="34" charset="0"/>
              </a:rPr>
              <a:t>df.Rating</a:t>
            </a:r>
            <a:r>
              <a:rPr lang="en-IN" sz="1600" b="1" dirty="0">
                <a:effectLst/>
                <a:latin typeface="Arial" panose="020B0604020202020204" pitchFamily="34" charset="0"/>
                <a:cs typeface="Arial" panose="020B0604020202020204" pitchFamily="34" charset="0"/>
              </a:rPr>
              <a:t> = </a:t>
            </a:r>
            <a:r>
              <a:rPr lang="en-IN" sz="1600" b="1" dirty="0" err="1">
                <a:effectLst/>
                <a:latin typeface="Arial" panose="020B0604020202020204" pitchFamily="34" charset="0"/>
                <a:cs typeface="Arial" panose="020B0604020202020204" pitchFamily="34" charset="0"/>
              </a:rPr>
              <a:t>df</a:t>
            </a:r>
            <a:r>
              <a:rPr lang="en-IN" sz="1600" b="1" dirty="0">
                <a:effectLst/>
                <a:latin typeface="Arial" panose="020B0604020202020204" pitchFamily="34" charset="0"/>
                <a:cs typeface="Arial" panose="020B0604020202020204" pitchFamily="34" charset="0"/>
              </a:rPr>
              <a:t>['Rating'].transform(</a:t>
            </a:r>
            <a:r>
              <a:rPr lang="en-IN" sz="1600" b="1" dirty="0" err="1">
                <a:effectLst/>
                <a:latin typeface="Arial" panose="020B0604020202020204" pitchFamily="34" charset="0"/>
                <a:cs typeface="Arial" panose="020B0604020202020204" pitchFamily="34" charset="0"/>
              </a:rPr>
              <a:t>impute_median</a:t>
            </a:r>
            <a:r>
              <a:rPr lang="en-IN" sz="1600" b="1" dirty="0">
                <a:effectLst/>
                <a:latin typeface="Arial" panose="020B0604020202020204" pitchFamily="34" charset="0"/>
                <a:cs typeface="Arial" panose="020B0604020202020204" pitchFamily="34" charset="0"/>
              </a:rPr>
              <a:t>)</a:t>
            </a:r>
          </a:p>
          <a:p>
            <a:pPr>
              <a:lnSpc>
                <a:spcPct val="150000"/>
              </a:lnSpc>
              <a:buFont typeface="Wingdings" panose="05000000000000000000" pitchFamily="2" charset="2"/>
              <a:buChar char="§"/>
            </a:pPr>
            <a:r>
              <a:rPr lang="en-IN" sz="1600" dirty="0">
                <a:latin typeface="Arial" panose="020B0604020202020204" pitchFamily="34" charset="0"/>
                <a:cs typeface="Arial" panose="020B0604020202020204" pitchFamily="34" charset="0"/>
              </a:rPr>
              <a:t>I fill the </a:t>
            </a:r>
            <a:r>
              <a:rPr lang="en-IN" sz="1600" dirty="0" err="1">
                <a:latin typeface="Arial" panose="020B0604020202020204" pitchFamily="34" charset="0"/>
                <a:cs typeface="Arial" panose="020B0604020202020204" pitchFamily="34" charset="0"/>
              </a:rPr>
              <a:t>dataframe</a:t>
            </a:r>
            <a:r>
              <a:rPr lang="en-IN" sz="1600" dirty="0">
                <a:latin typeface="Arial" panose="020B0604020202020204" pitchFamily="34" charset="0"/>
                <a:cs typeface="Arial" panose="020B0604020202020204" pitchFamily="34" charset="0"/>
              </a:rPr>
              <a:t> of column name </a:t>
            </a:r>
            <a:r>
              <a:rPr lang="en-IN" sz="1600" b="1" dirty="0">
                <a:latin typeface="Arial" panose="020B0604020202020204" pitchFamily="34" charset="0"/>
                <a:cs typeface="Arial" panose="020B0604020202020204" pitchFamily="34" charset="0"/>
              </a:rPr>
              <a:t>‘Type’ </a:t>
            </a:r>
            <a:r>
              <a:rPr lang="en-IN" sz="1600" dirty="0">
                <a:latin typeface="Arial" panose="020B0604020202020204" pitchFamily="34" charset="0"/>
                <a:cs typeface="Arial" panose="020B0604020202020204" pitchFamily="34" charset="0"/>
              </a:rPr>
              <a:t>with the mode values using:- </a:t>
            </a:r>
            <a:r>
              <a:rPr lang="en-IN" sz="1600" b="1" dirty="0" err="1">
                <a:effectLst/>
                <a:latin typeface="Arial" panose="020B0604020202020204" pitchFamily="34" charset="0"/>
                <a:cs typeface="Arial" panose="020B0604020202020204" pitchFamily="34" charset="0"/>
              </a:rPr>
              <a:t>df</a:t>
            </a:r>
            <a:r>
              <a:rPr lang="en-IN" sz="1600" b="1" dirty="0">
                <a:effectLst/>
                <a:latin typeface="Arial" panose="020B0604020202020204" pitchFamily="34" charset="0"/>
                <a:cs typeface="Arial" panose="020B0604020202020204" pitchFamily="34" charset="0"/>
              </a:rPr>
              <a:t>['Type'].</a:t>
            </a:r>
            <a:r>
              <a:rPr lang="en-IN" sz="1600" b="1" dirty="0" err="1">
                <a:effectLst/>
                <a:latin typeface="Arial" panose="020B0604020202020204" pitchFamily="34" charset="0"/>
                <a:cs typeface="Arial" panose="020B0604020202020204" pitchFamily="34" charset="0"/>
              </a:rPr>
              <a:t>fillna</a:t>
            </a:r>
            <a:r>
              <a:rPr lang="en-IN" sz="1600" b="1" dirty="0">
                <a:effectLst/>
                <a:latin typeface="Arial" panose="020B0604020202020204" pitchFamily="34" charset="0"/>
                <a:cs typeface="Arial" panose="020B0604020202020204" pitchFamily="34" charset="0"/>
              </a:rPr>
              <a:t>(str(</a:t>
            </a:r>
            <a:r>
              <a:rPr lang="en-IN" sz="1600" b="1" dirty="0" err="1">
                <a:effectLst/>
                <a:latin typeface="Arial" panose="020B0604020202020204" pitchFamily="34" charset="0"/>
                <a:cs typeface="Arial" panose="020B0604020202020204" pitchFamily="34" charset="0"/>
              </a:rPr>
              <a:t>df</a:t>
            </a:r>
            <a:r>
              <a:rPr lang="en-IN" sz="1600" b="1" dirty="0">
                <a:effectLst/>
                <a:latin typeface="Arial" panose="020B0604020202020204" pitchFamily="34" charset="0"/>
                <a:cs typeface="Arial" panose="020B0604020202020204" pitchFamily="34" charset="0"/>
              </a:rPr>
              <a:t>['Type'].mode().values[0]),</a:t>
            </a:r>
            <a:r>
              <a:rPr lang="en-IN" sz="1600" b="1" dirty="0" err="1">
                <a:effectLst/>
                <a:latin typeface="Arial" panose="020B0604020202020204" pitchFamily="34" charset="0"/>
                <a:cs typeface="Arial" panose="020B0604020202020204" pitchFamily="34" charset="0"/>
              </a:rPr>
              <a:t>inplace</a:t>
            </a:r>
            <a:r>
              <a:rPr lang="en-IN" sz="1600" b="1" dirty="0">
                <a:effectLst/>
                <a:latin typeface="Arial" panose="020B0604020202020204" pitchFamily="34" charset="0"/>
                <a:cs typeface="Arial" panose="020B0604020202020204" pitchFamily="34" charset="0"/>
              </a:rPr>
              <a:t>=True)</a:t>
            </a:r>
          </a:p>
          <a:p>
            <a:pPr algn="just">
              <a:lnSpc>
                <a:spcPct val="150000"/>
              </a:lnSpc>
              <a:buFont typeface="Wingdings" panose="05000000000000000000" pitchFamily="2" charset="2"/>
              <a:buChar char="§"/>
            </a:pPr>
            <a:r>
              <a:rPr lang="en-IN" sz="1600" dirty="0">
                <a:latin typeface="Arial" panose="020B0604020202020204" pitchFamily="34" charset="0"/>
                <a:cs typeface="Arial" panose="020B0604020202020204" pitchFamily="34" charset="0"/>
              </a:rPr>
              <a:t>Similarly do it for column name </a:t>
            </a:r>
            <a:r>
              <a:rPr lang="en-IN" sz="1600" b="1" dirty="0">
                <a:latin typeface="Arial" panose="020B0604020202020204" pitchFamily="34" charset="0"/>
                <a:cs typeface="Arial" panose="020B0604020202020204" pitchFamily="34" charset="0"/>
              </a:rPr>
              <a:t>‘Current Ver’ </a:t>
            </a:r>
            <a:r>
              <a:rPr lang="en-IN" sz="1600" dirty="0">
                <a:latin typeface="Arial" panose="020B0604020202020204" pitchFamily="34" charset="0"/>
                <a:cs typeface="Arial" panose="020B0604020202020204" pitchFamily="34" charset="0"/>
              </a:rPr>
              <a:t>and </a:t>
            </a:r>
            <a:r>
              <a:rPr lang="en-IN" sz="1600" b="1" dirty="0">
                <a:latin typeface="Arial" panose="020B0604020202020204" pitchFamily="34" charset="0"/>
                <a:cs typeface="Arial" panose="020B0604020202020204" pitchFamily="34" charset="0"/>
              </a:rPr>
              <a:t>‘Android Ver’</a:t>
            </a:r>
            <a:r>
              <a:rPr lang="en-IN" sz="1600" dirty="0">
                <a:latin typeface="Arial" panose="020B0604020202020204" pitchFamily="34" charset="0"/>
                <a:cs typeface="Arial" panose="020B0604020202020204" pitchFamily="34" charset="0"/>
              </a:rPr>
              <a:t>.</a:t>
            </a:r>
          </a:p>
          <a:p>
            <a:pPr algn="just">
              <a:lnSpc>
                <a:spcPct val="150000"/>
              </a:lnSpc>
              <a:buFont typeface="Wingdings" panose="05000000000000000000" pitchFamily="2" charset="2"/>
              <a:buChar char="§"/>
            </a:pPr>
            <a:r>
              <a:rPr lang="en-IN" sz="1600" dirty="0">
                <a:effectLst/>
                <a:latin typeface="Arial" panose="020B0604020202020204" pitchFamily="34" charset="0"/>
                <a:cs typeface="Arial" panose="020B0604020202020204" pitchFamily="34" charset="0"/>
              </a:rPr>
              <a:t>Now, there are no null values in any column:-</a:t>
            </a:r>
          </a:p>
          <a:p>
            <a:pPr>
              <a:buFont typeface="Wingdings" panose="05000000000000000000" pitchFamily="2" charset="2"/>
              <a:buChar char="§"/>
            </a:pPr>
            <a:endParaRPr lang="en-IN"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6CFB229-33EC-9639-7D5D-CB13607C8AAA}"/>
              </a:ext>
            </a:extLst>
          </p:cNvPr>
          <p:cNvSpPr txBox="1"/>
          <p:nvPr/>
        </p:nvSpPr>
        <p:spPr>
          <a:xfrm>
            <a:off x="838200" y="681037"/>
            <a:ext cx="6096000" cy="523220"/>
          </a:xfrm>
          <a:prstGeom prst="rect">
            <a:avLst/>
          </a:prstGeom>
          <a:noFill/>
        </p:spPr>
        <p:txBody>
          <a:bodyPr wrap="square">
            <a:spAutoFit/>
          </a:bodyPr>
          <a:lstStyle/>
          <a:p>
            <a:r>
              <a:rPr lang="en-US" sz="2800" u="sng" dirty="0">
                <a:solidFill>
                  <a:srgbClr val="C00000"/>
                </a:solidFill>
                <a:latin typeface="Arial Black" panose="020B0A04020102020204" pitchFamily="34" charset="0"/>
                <a:cs typeface="Arial" panose="020B0604020202020204" pitchFamily="34" charset="0"/>
              </a:rPr>
              <a:t>DATA MANIPULATION</a:t>
            </a:r>
            <a:endParaRPr lang="en-IN" sz="2800" dirty="0"/>
          </a:p>
        </p:txBody>
      </p:sp>
      <p:pic>
        <p:nvPicPr>
          <p:cNvPr id="7" name="Picture 6" descr="Graphical user interface&#10;&#10;Description automatically generated with medium confidence">
            <a:extLst>
              <a:ext uri="{FF2B5EF4-FFF2-40B4-BE49-F238E27FC236}">
                <a16:creationId xmlns:a16="http://schemas.microsoft.com/office/drawing/2014/main" id="{775AAC38-2987-26CD-B885-5C85C7C55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96" y="1640179"/>
            <a:ext cx="3543607" cy="586791"/>
          </a:xfrm>
          <a:prstGeom prst="rect">
            <a:avLst/>
          </a:prstGeom>
        </p:spPr>
      </p:pic>
      <p:pic>
        <p:nvPicPr>
          <p:cNvPr id="9" name="Picture 8" descr="Table&#10;&#10;Description automatically generated">
            <a:extLst>
              <a:ext uri="{FF2B5EF4-FFF2-40B4-BE49-F238E27FC236}">
                <a16:creationId xmlns:a16="http://schemas.microsoft.com/office/drawing/2014/main" id="{39E20335-3B43-40ED-8179-DF62A784B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796" y="4292363"/>
            <a:ext cx="2410522" cy="2503841"/>
          </a:xfrm>
          <a:prstGeom prst="rect">
            <a:avLst/>
          </a:prstGeom>
        </p:spPr>
      </p:pic>
    </p:spTree>
    <p:extLst>
      <p:ext uri="{BB962C8B-B14F-4D97-AF65-F5344CB8AC3E}">
        <p14:creationId xmlns:p14="http://schemas.microsoft.com/office/powerpoint/2010/main" val="117214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CAA4B7-87AD-7BEA-DFA5-37C9ACE1989B}"/>
              </a:ext>
            </a:extLst>
          </p:cNvPr>
          <p:cNvSpPr>
            <a:spLocks noGrp="1"/>
          </p:cNvSpPr>
          <p:nvPr>
            <p:ph idx="1"/>
          </p:nvPr>
        </p:nvSpPr>
        <p:spPr>
          <a:xfrm>
            <a:off x="838200" y="516778"/>
            <a:ext cx="10515600" cy="4351338"/>
          </a:xfrm>
        </p:spPr>
        <p:txBody>
          <a:bodyPr>
            <a:normAutofit lnSpcReduction="10000"/>
          </a:bodyPr>
          <a:lstStyle/>
          <a:p>
            <a:pPr>
              <a:lnSpc>
                <a:spcPct val="15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In price column, every ‘$’ is replaced with no space if ‘$’ present in str(x) using </a:t>
            </a:r>
            <a:r>
              <a:rPr lang="en-US" sz="1600" b="1" dirty="0" err="1">
                <a:effectLst/>
                <a:latin typeface="Arial" panose="020B0604020202020204" pitchFamily="34" charset="0"/>
                <a:cs typeface="Arial" panose="020B0604020202020204" pitchFamily="34" charset="0"/>
              </a:rPr>
              <a:t>df</a:t>
            </a:r>
            <a:r>
              <a:rPr lang="en-US" sz="1600" b="1" dirty="0">
                <a:effectLst/>
                <a:latin typeface="Arial" panose="020B0604020202020204" pitchFamily="34" charset="0"/>
                <a:cs typeface="Arial" panose="020B0604020202020204" pitchFamily="34" charset="0"/>
              </a:rPr>
              <a:t>['Price'] = </a:t>
            </a:r>
            <a:r>
              <a:rPr lang="en-US" sz="1600" b="1" dirty="0" err="1">
                <a:effectLst/>
                <a:latin typeface="Arial" panose="020B0604020202020204" pitchFamily="34" charset="0"/>
                <a:cs typeface="Arial" panose="020B0604020202020204" pitchFamily="34" charset="0"/>
              </a:rPr>
              <a:t>df</a:t>
            </a:r>
            <a:r>
              <a:rPr lang="en-US" sz="1600" b="1" dirty="0">
                <a:effectLst/>
                <a:latin typeface="Arial" panose="020B0604020202020204" pitchFamily="34" charset="0"/>
                <a:cs typeface="Arial" panose="020B0604020202020204" pitchFamily="34" charset="0"/>
              </a:rPr>
              <a:t>['Price'].apply(lambda x : str(x).replace('$','') if '$' in str(x) else str(x))</a:t>
            </a:r>
          </a:p>
          <a:p>
            <a:pPr>
              <a:lnSpc>
                <a:spcPct val="150000"/>
              </a:lnSpc>
              <a:buFont typeface="Wingdings" panose="05000000000000000000" pitchFamily="2" charset="2"/>
              <a:buChar char="§"/>
            </a:pPr>
            <a:r>
              <a:rPr lang="en-US" sz="1600" dirty="0">
                <a:effectLst/>
                <a:latin typeface="Arial" panose="020B0604020202020204" pitchFamily="34" charset="0"/>
                <a:cs typeface="Arial" panose="020B0604020202020204" pitchFamily="34" charset="0"/>
              </a:rPr>
              <a:t>Convert the </a:t>
            </a:r>
            <a:r>
              <a:rPr lang="en-US" sz="1600" b="1" dirty="0">
                <a:latin typeface="Arial" panose="020B0604020202020204" pitchFamily="34" charset="0"/>
                <a:cs typeface="Arial" panose="020B0604020202020204" pitchFamily="34" charset="0"/>
              </a:rPr>
              <a:t>‘Reviews’ </a:t>
            </a:r>
            <a:r>
              <a:rPr lang="en-US" sz="1600" dirty="0">
                <a:latin typeface="Arial" panose="020B0604020202020204" pitchFamily="34" charset="0"/>
                <a:cs typeface="Arial" panose="020B0604020202020204" pitchFamily="34" charset="0"/>
              </a:rPr>
              <a:t>column to numeric type using:- </a:t>
            </a:r>
            <a:r>
              <a:rPr lang="en-US" sz="1600" b="1" dirty="0" err="1">
                <a:effectLst/>
                <a:latin typeface="Arial" panose="020B0604020202020204" pitchFamily="34" charset="0"/>
                <a:cs typeface="Arial" panose="020B0604020202020204" pitchFamily="34" charset="0"/>
              </a:rPr>
              <a:t>df</a:t>
            </a:r>
            <a:r>
              <a:rPr lang="en-US" sz="1600" b="1" dirty="0">
                <a:effectLst/>
                <a:latin typeface="Arial" panose="020B0604020202020204" pitchFamily="34" charset="0"/>
                <a:cs typeface="Arial" panose="020B0604020202020204" pitchFamily="34" charset="0"/>
              </a:rPr>
              <a:t>['Reviews'] = </a:t>
            </a:r>
            <a:r>
              <a:rPr lang="en-US" sz="1600" b="1" dirty="0" err="1">
                <a:effectLst/>
                <a:latin typeface="Arial" panose="020B0604020202020204" pitchFamily="34" charset="0"/>
                <a:cs typeface="Arial" panose="020B0604020202020204" pitchFamily="34" charset="0"/>
              </a:rPr>
              <a:t>pd.to_numeric</a:t>
            </a:r>
            <a:r>
              <a:rPr lang="en-US" sz="1600" b="1" dirty="0">
                <a:effectLst/>
                <a:latin typeface="Arial" panose="020B0604020202020204" pitchFamily="34" charset="0"/>
                <a:cs typeface="Arial" panose="020B0604020202020204" pitchFamily="34" charset="0"/>
              </a:rPr>
              <a:t>(</a:t>
            </a:r>
            <a:r>
              <a:rPr lang="en-US" sz="1600" b="1" dirty="0" err="1">
                <a:effectLst/>
                <a:latin typeface="Arial" panose="020B0604020202020204" pitchFamily="34" charset="0"/>
                <a:cs typeface="Arial" panose="020B0604020202020204" pitchFamily="34" charset="0"/>
              </a:rPr>
              <a:t>df</a:t>
            </a:r>
            <a:r>
              <a:rPr lang="en-US" sz="1600" b="1" dirty="0">
                <a:effectLst/>
                <a:latin typeface="Arial" panose="020B0604020202020204" pitchFamily="34" charset="0"/>
                <a:cs typeface="Arial" panose="020B0604020202020204" pitchFamily="34" charset="0"/>
              </a:rPr>
              <a:t>['Reviews'],errors='coerce’)</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 errors = ‘coerce’ </a:t>
            </a:r>
            <a:r>
              <a:rPr lang="en-US" sz="1600" dirty="0">
                <a:effectLst/>
                <a:latin typeface="Arial" panose="020B0604020202020204" pitchFamily="34" charset="0"/>
                <a:cs typeface="Arial" panose="020B0604020202020204" pitchFamily="34" charset="0"/>
              </a:rPr>
              <a:t>imply that it will replace all non-numeric values with </a:t>
            </a:r>
            <a:r>
              <a:rPr lang="en-US" sz="1600" dirty="0" err="1">
                <a:effectLst/>
                <a:latin typeface="Arial" panose="020B0604020202020204" pitchFamily="34" charset="0"/>
                <a:cs typeface="Arial" panose="020B0604020202020204" pitchFamily="34" charset="0"/>
              </a:rPr>
              <a:t>NaN</a:t>
            </a:r>
            <a:r>
              <a:rPr lang="en-US" sz="1600" dirty="0">
                <a:effectLst/>
                <a:latin typeface="Arial" panose="020B0604020202020204" pitchFamily="34" charset="0"/>
                <a:cs typeface="Arial" panose="020B0604020202020204" pitchFamily="34" charset="0"/>
              </a:rPr>
              <a:t>.</a:t>
            </a:r>
          </a:p>
          <a:p>
            <a:pPr>
              <a:buFont typeface="Wingdings" panose="05000000000000000000" pitchFamily="2" charset="2"/>
              <a:buChar char="§"/>
            </a:pPr>
            <a:r>
              <a:rPr lang="en-US" sz="1600" dirty="0">
                <a:effectLst/>
                <a:latin typeface="Arial" panose="020B0604020202020204" pitchFamily="34" charset="0"/>
                <a:cs typeface="Arial" panose="020B0604020202020204" pitchFamily="34" charset="0"/>
              </a:rPr>
              <a:t>Similarly in </a:t>
            </a:r>
            <a:r>
              <a:rPr lang="en-US" sz="1600" b="1" dirty="0">
                <a:latin typeface="Arial" panose="020B0604020202020204" pitchFamily="34" charset="0"/>
                <a:cs typeface="Arial" panose="020B0604020202020204" pitchFamily="34" charset="0"/>
              </a:rPr>
              <a:t>‘Installs’ </a:t>
            </a:r>
            <a:r>
              <a:rPr lang="en-US" sz="1600" dirty="0">
                <a:latin typeface="Arial" panose="020B0604020202020204" pitchFamily="34" charset="0"/>
                <a:cs typeface="Arial" panose="020B0604020202020204" pitchFamily="34" charset="0"/>
              </a:rPr>
              <a:t>column, every ‘+’ and ‘,’ is replaced with no space if ‘+’ and ‘,’ present in str(x) using:-</a:t>
            </a:r>
            <a:r>
              <a:rPr lang="en-IN" sz="1600" b="1" dirty="0" err="1">
                <a:effectLst/>
                <a:latin typeface="Arial" panose="020B0604020202020204" pitchFamily="34" charset="0"/>
                <a:cs typeface="Arial" panose="020B0604020202020204" pitchFamily="34" charset="0"/>
              </a:rPr>
              <a:t>df</a:t>
            </a:r>
            <a:r>
              <a:rPr lang="en-IN" sz="1600" b="1" dirty="0">
                <a:effectLst/>
                <a:latin typeface="Arial" panose="020B0604020202020204" pitchFamily="34" charset="0"/>
                <a:cs typeface="Arial" panose="020B0604020202020204" pitchFamily="34" charset="0"/>
              </a:rPr>
              <a:t>['Installs'] = </a:t>
            </a:r>
            <a:r>
              <a:rPr lang="en-IN" sz="1600" b="1" dirty="0" err="1">
                <a:effectLst/>
                <a:latin typeface="Arial" panose="020B0604020202020204" pitchFamily="34" charset="0"/>
                <a:cs typeface="Arial" panose="020B0604020202020204" pitchFamily="34" charset="0"/>
              </a:rPr>
              <a:t>df</a:t>
            </a:r>
            <a:r>
              <a:rPr lang="en-IN" sz="1600" b="1" dirty="0">
                <a:effectLst/>
                <a:latin typeface="Arial" panose="020B0604020202020204" pitchFamily="34" charset="0"/>
                <a:cs typeface="Arial" panose="020B0604020202020204" pitchFamily="34" charset="0"/>
              </a:rPr>
              <a:t>['Installs'].apply(lambda x : str(x).replace('+','') if '+' in str(x) else str(x))</a:t>
            </a:r>
            <a:br>
              <a:rPr lang="en-IN" sz="1600" b="1" dirty="0">
                <a:effectLst/>
                <a:latin typeface="Arial" panose="020B0604020202020204" pitchFamily="34" charset="0"/>
                <a:cs typeface="Arial" panose="020B0604020202020204" pitchFamily="34" charset="0"/>
              </a:rPr>
            </a:br>
            <a:r>
              <a:rPr lang="en-IN" sz="1600" b="1" dirty="0" err="1">
                <a:effectLst/>
                <a:latin typeface="Arial" panose="020B0604020202020204" pitchFamily="34" charset="0"/>
                <a:cs typeface="Arial" panose="020B0604020202020204" pitchFamily="34" charset="0"/>
              </a:rPr>
              <a:t>df</a:t>
            </a:r>
            <a:r>
              <a:rPr lang="en-IN" sz="1600" b="1" dirty="0">
                <a:effectLst/>
                <a:latin typeface="Arial" panose="020B0604020202020204" pitchFamily="34" charset="0"/>
                <a:cs typeface="Arial" panose="020B0604020202020204" pitchFamily="34" charset="0"/>
              </a:rPr>
              <a:t>['Installs'] = </a:t>
            </a:r>
            <a:r>
              <a:rPr lang="en-IN" sz="1600" b="1" dirty="0" err="1">
                <a:effectLst/>
                <a:latin typeface="Arial" panose="020B0604020202020204" pitchFamily="34" charset="0"/>
                <a:cs typeface="Arial" panose="020B0604020202020204" pitchFamily="34" charset="0"/>
              </a:rPr>
              <a:t>df</a:t>
            </a:r>
            <a:r>
              <a:rPr lang="en-IN" sz="1600" b="1" dirty="0">
                <a:effectLst/>
                <a:latin typeface="Arial" panose="020B0604020202020204" pitchFamily="34" charset="0"/>
                <a:cs typeface="Arial" panose="020B0604020202020204" pitchFamily="34" charset="0"/>
              </a:rPr>
              <a:t>['Installs'].apply(lambda x : str(x).replace(',','') if ',' in str(x) else str(x))</a:t>
            </a:r>
          </a:p>
          <a:p>
            <a:pPr>
              <a:buFont typeface="Wingdings" panose="05000000000000000000" pitchFamily="2" charset="2"/>
              <a:buChar char="§"/>
            </a:pPr>
            <a:r>
              <a:rPr lang="en-IN" sz="1600" dirty="0">
                <a:effectLst/>
                <a:latin typeface="Arial" panose="020B0604020202020204" pitchFamily="34" charset="0"/>
                <a:cs typeface="Arial" panose="020B0604020202020204" pitchFamily="34" charset="0"/>
              </a:rPr>
              <a:t>To have all values in </a:t>
            </a:r>
            <a:r>
              <a:rPr lang="en-IN" sz="1600" b="1" dirty="0">
                <a:effectLst/>
                <a:latin typeface="Arial" panose="020B0604020202020204" pitchFamily="34" charset="0"/>
                <a:cs typeface="Arial" panose="020B0604020202020204" pitchFamily="34" charset="0"/>
              </a:rPr>
              <a:t>‘Price’ </a:t>
            </a:r>
            <a:r>
              <a:rPr lang="en-IN" sz="1600" dirty="0">
                <a:effectLst/>
                <a:latin typeface="Arial" panose="020B0604020202020204" pitchFamily="34" charset="0"/>
                <a:cs typeface="Arial" panose="020B0604020202020204" pitchFamily="34" charset="0"/>
              </a:rPr>
              <a:t>and </a:t>
            </a:r>
            <a:r>
              <a:rPr lang="en-IN" sz="1600" b="1" dirty="0">
                <a:effectLst/>
                <a:latin typeface="Arial" panose="020B0604020202020204" pitchFamily="34" charset="0"/>
                <a:cs typeface="Arial" panose="020B0604020202020204" pitchFamily="34" charset="0"/>
              </a:rPr>
              <a:t>‘Installs’ </a:t>
            </a:r>
            <a:r>
              <a:rPr lang="en-IN" sz="1600" dirty="0">
                <a:effectLst/>
                <a:latin typeface="Arial" panose="020B0604020202020204" pitchFamily="34" charset="0"/>
                <a:cs typeface="Arial" panose="020B0604020202020204" pitchFamily="34" charset="0"/>
              </a:rPr>
              <a:t>column as float va</a:t>
            </a:r>
            <a:r>
              <a:rPr lang="en-IN" sz="1600" dirty="0">
                <a:latin typeface="Arial" panose="020B0604020202020204" pitchFamily="34" charset="0"/>
                <a:cs typeface="Arial" panose="020B0604020202020204" pitchFamily="34" charset="0"/>
              </a:rPr>
              <a:t>lues using:-</a:t>
            </a:r>
            <a:r>
              <a:rPr lang="en-US" sz="1600" b="1" dirty="0" err="1">
                <a:effectLst/>
                <a:latin typeface="Arial" panose="020B0604020202020204" pitchFamily="34" charset="0"/>
                <a:cs typeface="Arial" panose="020B0604020202020204" pitchFamily="34" charset="0"/>
              </a:rPr>
              <a:t>df</a:t>
            </a:r>
            <a:r>
              <a:rPr lang="en-US" sz="1600" b="1" dirty="0">
                <a:effectLst/>
                <a:latin typeface="Arial" panose="020B0604020202020204" pitchFamily="34" charset="0"/>
                <a:cs typeface="Arial" panose="020B0604020202020204" pitchFamily="34" charset="0"/>
              </a:rPr>
              <a:t>['Price'] = </a:t>
            </a:r>
            <a:r>
              <a:rPr lang="en-US" sz="1600" b="1" dirty="0" err="1">
                <a:effectLst/>
                <a:latin typeface="Arial" panose="020B0604020202020204" pitchFamily="34" charset="0"/>
                <a:cs typeface="Arial" panose="020B0604020202020204" pitchFamily="34" charset="0"/>
              </a:rPr>
              <a:t>df</a:t>
            </a:r>
            <a:r>
              <a:rPr lang="en-US" sz="1600" b="1" dirty="0">
                <a:effectLst/>
                <a:latin typeface="Arial" panose="020B0604020202020204" pitchFamily="34" charset="0"/>
                <a:cs typeface="Arial" panose="020B0604020202020204" pitchFamily="34" charset="0"/>
              </a:rPr>
              <a:t>['Price'].apply(lambda x : float(x))</a:t>
            </a:r>
            <a:br>
              <a:rPr lang="en-US" sz="1600" b="1" dirty="0">
                <a:effectLst/>
                <a:latin typeface="Arial" panose="020B0604020202020204" pitchFamily="34" charset="0"/>
                <a:cs typeface="Arial" panose="020B0604020202020204" pitchFamily="34" charset="0"/>
              </a:rPr>
            </a:br>
            <a:r>
              <a:rPr lang="en-US" sz="1600" b="1" dirty="0" err="1">
                <a:effectLst/>
                <a:latin typeface="Arial" panose="020B0604020202020204" pitchFamily="34" charset="0"/>
                <a:cs typeface="Arial" panose="020B0604020202020204" pitchFamily="34" charset="0"/>
              </a:rPr>
              <a:t>df</a:t>
            </a:r>
            <a:r>
              <a:rPr lang="en-US" sz="1600" b="1" dirty="0">
                <a:effectLst/>
                <a:latin typeface="Arial" panose="020B0604020202020204" pitchFamily="34" charset="0"/>
                <a:cs typeface="Arial" panose="020B0604020202020204" pitchFamily="34" charset="0"/>
              </a:rPr>
              <a:t>['Installs'] = </a:t>
            </a:r>
            <a:r>
              <a:rPr lang="en-US" sz="1600" b="1" dirty="0" err="1">
                <a:effectLst/>
                <a:latin typeface="Arial" panose="020B0604020202020204" pitchFamily="34" charset="0"/>
                <a:cs typeface="Arial" panose="020B0604020202020204" pitchFamily="34" charset="0"/>
              </a:rPr>
              <a:t>df</a:t>
            </a:r>
            <a:r>
              <a:rPr lang="en-US" sz="1600" b="1" dirty="0">
                <a:effectLst/>
                <a:latin typeface="Arial" panose="020B0604020202020204" pitchFamily="34" charset="0"/>
                <a:cs typeface="Arial" panose="020B0604020202020204" pitchFamily="34" charset="0"/>
              </a:rPr>
              <a:t>['Installs'].apply(lambda x : float(x))</a:t>
            </a:r>
          </a:p>
          <a:p>
            <a:pPr>
              <a:buFont typeface="Wingdings" panose="05000000000000000000" pitchFamily="2" charset="2"/>
              <a:buChar char="§"/>
            </a:pPr>
            <a:r>
              <a:rPr lang="en-IN" sz="1600" dirty="0">
                <a:effectLst/>
                <a:latin typeface="Arial" panose="020B0604020202020204" pitchFamily="34" charset="0"/>
                <a:cs typeface="Arial" panose="020B0604020202020204" pitchFamily="34" charset="0"/>
              </a:rPr>
              <a:t>Now </a:t>
            </a:r>
            <a:r>
              <a:rPr lang="en-IN" sz="1600" b="1" dirty="0">
                <a:effectLst/>
                <a:latin typeface="Arial" panose="020B0604020202020204" pitchFamily="34" charset="0"/>
                <a:cs typeface="Arial" panose="020B0604020202020204" pitchFamily="34" charset="0"/>
              </a:rPr>
              <a:t>‘Reviews’, ‘</a:t>
            </a:r>
            <a:r>
              <a:rPr lang="en-IN" sz="1600" b="1" dirty="0">
                <a:latin typeface="Arial" panose="020B0604020202020204" pitchFamily="34" charset="0"/>
                <a:cs typeface="Arial" panose="020B0604020202020204" pitchFamily="34" charset="0"/>
              </a:rPr>
              <a:t>Installs’ and ‘Price’ </a:t>
            </a:r>
            <a:r>
              <a:rPr lang="en-IN" sz="1600" dirty="0">
                <a:latin typeface="Arial" panose="020B0604020202020204" pitchFamily="34" charset="0"/>
                <a:cs typeface="Arial" panose="020B0604020202020204" pitchFamily="34" charset="0"/>
              </a:rPr>
              <a:t>columns are all converted into numerical values which can be seen using </a:t>
            </a:r>
            <a:r>
              <a:rPr lang="en-IN" sz="1600" b="1" dirty="0" err="1">
                <a:latin typeface="Arial" panose="020B0604020202020204" pitchFamily="34" charset="0"/>
                <a:cs typeface="Arial" panose="020B0604020202020204" pitchFamily="34" charset="0"/>
              </a:rPr>
              <a:t>df.describe</a:t>
            </a:r>
            <a:r>
              <a:rPr lang="en-IN" sz="1600" b="1" dirty="0">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
            </a:pPr>
            <a:endParaRPr lang="en-US" sz="1600" dirty="0">
              <a:effectLst/>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
            </a:pPr>
            <a:endParaRPr lang="en-US" sz="1600" b="1" dirty="0">
              <a:effectLst/>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
            </a:pPr>
            <a:endParaRPr lang="en-US" sz="1600" dirty="0">
              <a:effectLst/>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IN" sz="1600" dirty="0">
              <a:latin typeface="Arial" panose="020B0604020202020204" pitchFamily="34" charset="0"/>
              <a:cs typeface="Arial" panose="020B0604020202020204" pitchFamily="34" charset="0"/>
            </a:endParaRPr>
          </a:p>
        </p:txBody>
      </p:sp>
      <p:pic>
        <p:nvPicPr>
          <p:cNvPr id="5" name="Picture 4" descr="Table&#10;&#10;Description automatically generated">
            <a:extLst>
              <a:ext uri="{FF2B5EF4-FFF2-40B4-BE49-F238E27FC236}">
                <a16:creationId xmlns:a16="http://schemas.microsoft.com/office/drawing/2014/main" id="{A0EC085F-0F94-190F-2562-1A6278CC2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4566529"/>
            <a:ext cx="4383741" cy="2251683"/>
          </a:xfrm>
          <a:prstGeom prst="rect">
            <a:avLst/>
          </a:prstGeom>
        </p:spPr>
      </p:pic>
    </p:spTree>
    <p:extLst>
      <p:ext uri="{BB962C8B-B14F-4D97-AF65-F5344CB8AC3E}">
        <p14:creationId xmlns:p14="http://schemas.microsoft.com/office/powerpoint/2010/main" val="428908687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3345</TotalTime>
  <Words>1475</Words>
  <Application>Microsoft Office PowerPoint</Application>
  <PresentationFormat>Widescreen</PresentationFormat>
  <Paragraphs>115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-apple-system</vt:lpstr>
      <vt:lpstr>Arial</vt:lpstr>
      <vt:lpstr>Arial Black</vt:lpstr>
      <vt:lpstr>Montserrat</vt:lpstr>
      <vt:lpstr>Trebuchet MS</vt:lpstr>
      <vt:lpstr>Verdana</vt:lpstr>
      <vt:lpstr>Wingdings</vt:lpstr>
      <vt:lpstr>Wingdings 3</vt:lpstr>
      <vt:lpstr>Facet</vt:lpstr>
      <vt:lpstr>PowerPoint Presentation</vt:lpstr>
      <vt:lpstr>PowerPoint Presentation</vt:lpstr>
      <vt:lpstr>DATA UNDERSTANDING</vt:lpstr>
      <vt:lpstr>DATA LOADING</vt:lpstr>
      <vt:lpstr>PowerPoint Presentation</vt:lpstr>
      <vt:lpstr>PowerPoint Presentation</vt:lpstr>
      <vt:lpstr>PowerPoint Presentation</vt:lpstr>
      <vt:lpstr>PowerPoint Presentation</vt:lpstr>
      <vt:lpstr>PowerPoint Presentation</vt:lpstr>
      <vt:lpstr>EXPLORING USER REVIEW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 FOR USER REVIEW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Rai</dc:creator>
  <cp:lastModifiedBy>Abhishek Rai</cp:lastModifiedBy>
  <cp:revision>12</cp:revision>
  <dcterms:created xsi:type="dcterms:W3CDTF">2023-03-21T20:13:56Z</dcterms:created>
  <dcterms:modified xsi:type="dcterms:W3CDTF">2023-04-10T07:52:42Z</dcterms:modified>
</cp:coreProperties>
</file>